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7" r:id="rId2"/>
    <p:sldId id="258" r:id="rId3"/>
    <p:sldId id="272" r:id="rId4"/>
    <p:sldId id="273" r:id="rId5"/>
    <p:sldId id="267" r:id="rId6"/>
    <p:sldId id="268" r:id="rId7"/>
    <p:sldId id="262" r:id="rId8"/>
    <p:sldId id="263" r:id="rId9"/>
    <p:sldId id="270" r:id="rId10"/>
    <p:sldId id="271" r:id="rId11"/>
    <p:sldId id="274" r:id="rId12"/>
    <p:sldId id="264" r:id="rId13"/>
    <p:sldId id="276" r:id="rId14"/>
    <p:sldId id="277" r:id="rId15"/>
    <p:sldId id="265" r:id="rId16"/>
    <p:sldId id="287" r:id="rId17"/>
    <p:sldId id="289" r:id="rId18"/>
    <p:sldId id="290" r:id="rId19"/>
    <p:sldId id="278" r:id="rId20"/>
    <p:sldId id="279" r:id="rId21"/>
    <p:sldId id="280" r:id="rId22"/>
    <p:sldId id="282" r:id="rId23"/>
    <p:sldId id="281" r:id="rId24"/>
    <p:sldId id="283" r:id="rId25"/>
    <p:sldId id="284" r:id="rId26"/>
    <p:sldId id="285" r:id="rId27"/>
    <p:sldId id="288" r:id="rId28"/>
    <p:sldId id="291" r:id="rId29"/>
    <p:sldId id="292" r:id="rId30"/>
    <p:sldId id="261" r:id="rId3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4A4B"/>
    <a:srgbClr val="E42C58"/>
    <a:srgbClr val="E5863F"/>
    <a:srgbClr val="F0D790"/>
    <a:srgbClr val="E3B229"/>
    <a:srgbClr val="73CBCF"/>
    <a:srgbClr val="86CF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528" y="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5" d="100"/>
          <a:sy n="65" d="100"/>
        </p:scale>
        <p:origin x="-2844" y="-12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74B17C-A8D6-4EC1-9F74-DEF1B852E50E}" type="doc">
      <dgm:prSet loTypeId="urn:microsoft.com/office/officeart/2005/8/layout/list1" loCatId="list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zh-CN" altLang="en-US"/>
        </a:p>
      </dgm:t>
    </dgm:pt>
    <dgm:pt modelId="{5D72DEBB-C4EE-4A4C-998A-DBACC02F0CFB}">
      <dgm:prSet phldrT="[文本]" custT="1"/>
      <dgm:spPr/>
      <dgm:t>
        <a:bodyPr/>
        <a:lstStyle/>
        <a:p>
          <a:pPr algn="ctr"/>
          <a:r>
            <a:rPr lang="zh-TW" altLang="en-US" sz="3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教育實習</a:t>
          </a:r>
          <a:endParaRPr lang="zh-CN" altLang="en-US" sz="3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7E68D72-00DC-4896-AF97-6202D147E269}" type="parTrans" cxnId="{1A220DA0-ED41-4929-AA2B-745CE0C8832B}">
      <dgm:prSet/>
      <dgm:spPr/>
      <dgm:t>
        <a:bodyPr/>
        <a:lstStyle/>
        <a:p>
          <a:pPr algn="ctr"/>
          <a:endParaRPr lang="zh-CN" altLang="en-US" sz="3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E39222F-7B7B-4ED2-827E-1328DFCF5572}" type="sibTrans" cxnId="{1A220DA0-ED41-4929-AA2B-745CE0C8832B}">
      <dgm:prSet/>
      <dgm:spPr/>
      <dgm:t>
        <a:bodyPr/>
        <a:lstStyle/>
        <a:p>
          <a:pPr algn="ctr"/>
          <a:endParaRPr lang="zh-CN" altLang="en-US" sz="3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40C59D7-2CE4-462A-9515-C237DA44CA8D}">
      <dgm:prSet phldrT="[文本]" custT="1"/>
      <dgm:spPr/>
      <dgm:t>
        <a:bodyPr/>
        <a:lstStyle/>
        <a:p>
          <a:pPr algn="ctr"/>
          <a:r>
            <a:rPr lang="zh-TW" altLang="en-US" sz="3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教師檢定</a:t>
          </a:r>
          <a:endParaRPr lang="en-US" altLang="zh-TW" sz="36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D49C4B8-92C8-418B-931E-B71E1BE6881B}" type="parTrans" cxnId="{910A7DF5-E214-4793-B0E5-4BDA9128D21F}">
      <dgm:prSet/>
      <dgm:spPr/>
      <dgm:t>
        <a:bodyPr/>
        <a:lstStyle/>
        <a:p>
          <a:pPr algn="ctr"/>
          <a:endParaRPr lang="zh-CN" altLang="en-US" sz="3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47B3124-FA3E-44E6-A51D-10587B3FB02E}" type="sibTrans" cxnId="{910A7DF5-E214-4793-B0E5-4BDA9128D21F}">
      <dgm:prSet/>
      <dgm:spPr/>
      <dgm:t>
        <a:bodyPr/>
        <a:lstStyle/>
        <a:p>
          <a:pPr algn="ctr"/>
          <a:endParaRPr lang="zh-CN" altLang="en-US" sz="3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577BABC-BE0D-45B3-AC73-9E1090C16047}">
      <dgm:prSet phldrT="[文本]" custT="1"/>
      <dgm:spPr/>
      <dgm:t>
        <a:bodyPr/>
        <a:lstStyle/>
        <a:p>
          <a:pPr algn="ctr"/>
          <a:r>
            <a:rPr lang="zh-TW" altLang="en-US" sz="3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正式教師</a:t>
          </a:r>
          <a:endParaRPr lang="zh-CN" altLang="en-US" sz="3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E111F6D-FAA8-4B0F-B97F-FF274B009E84}" type="sibTrans" cxnId="{2FC90D75-5B86-4910-86AB-B9614D96AA7F}">
      <dgm:prSet/>
      <dgm:spPr/>
      <dgm:t>
        <a:bodyPr/>
        <a:lstStyle/>
        <a:p>
          <a:pPr algn="ctr"/>
          <a:endParaRPr lang="zh-CN" altLang="en-US" sz="3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5DCB4A3-5B14-435D-A7CB-F38F33510392}" type="parTrans" cxnId="{2FC90D75-5B86-4910-86AB-B9614D96AA7F}">
      <dgm:prSet/>
      <dgm:spPr/>
      <dgm:t>
        <a:bodyPr/>
        <a:lstStyle/>
        <a:p>
          <a:pPr algn="ctr"/>
          <a:endParaRPr lang="zh-CN" altLang="en-US" sz="3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05E394A-9B94-4D12-AA2A-4A782672DD2C}">
      <dgm:prSet phldrT="[文本]" custT="1"/>
      <dgm:spPr/>
      <dgm:t>
        <a:bodyPr/>
        <a:lstStyle/>
        <a:p>
          <a:pPr algn="ctr"/>
          <a:r>
            <a:rPr lang="zh-TW" altLang="en-US" sz="36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教師甄試</a:t>
          </a:r>
          <a:endParaRPr lang="zh-CN" altLang="en-US" sz="36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A5B6132-DA9E-4D4C-92AC-FEA7555A6732}" type="sibTrans" cxnId="{DAD30B86-5D82-4561-9BF4-8FBCCDDA715C}">
      <dgm:prSet/>
      <dgm:spPr/>
      <dgm:t>
        <a:bodyPr/>
        <a:lstStyle/>
        <a:p>
          <a:pPr algn="ctr"/>
          <a:endParaRPr lang="zh-CN" altLang="en-US" sz="3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56B56F5-D1A3-4E94-9B1D-AFE1904D8299}" type="parTrans" cxnId="{DAD30B86-5D82-4561-9BF4-8FBCCDDA715C}">
      <dgm:prSet/>
      <dgm:spPr/>
      <dgm:t>
        <a:bodyPr/>
        <a:lstStyle/>
        <a:p>
          <a:pPr algn="ctr"/>
          <a:endParaRPr lang="zh-CN" altLang="en-US" sz="36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90ADAC8-17E0-4F11-BE79-899CD4DD5E12}" type="pres">
      <dgm:prSet presAssocID="{0274B17C-A8D6-4EC1-9F74-DEF1B852E50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45EF6FC4-75DC-49E3-BD05-7B7E6300CE25}" type="pres">
      <dgm:prSet presAssocID="{5D72DEBB-C4EE-4A4C-998A-DBACC02F0CFB}" presName="parentLin" presStyleCnt="0"/>
      <dgm:spPr/>
    </dgm:pt>
    <dgm:pt modelId="{20A6C866-FD85-4400-83D4-E3B919A34B51}" type="pres">
      <dgm:prSet presAssocID="{5D72DEBB-C4EE-4A4C-998A-DBACC02F0CFB}" presName="parentLeftMargin" presStyleLbl="node1" presStyleIdx="0" presStyleCnt="4"/>
      <dgm:spPr/>
      <dgm:t>
        <a:bodyPr/>
        <a:lstStyle/>
        <a:p>
          <a:endParaRPr lang="zh-CN" altLang="en-US"/>
        </a:p>
      </dgm:t>
    </dgm:pt>
    <dgm:pt modelId="{833C47F7-914D-4919-99FE-C55F44DD4350}" type="pres">
      <dgm:prSet presAssocID="{5D72DEBB-C4EE-4A4C-998A-DBACC02F0CF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CA09CCC-EF99-4340-B4E1-5E5C5D8074D6}" type="pres">
      <dgm:prSet presAssocID="{5D72DEBB-C4EE-4A4C-998A-DBACC02F0CFB}" presName="negativeSpace" presStyleCnt="0"/>
      <dgm:spPr/>
    </dgm:pt>
    <dgm:pt modelId="{5EFADA3F-DBD8-47B3-87A4-F7C4DF43CC18}" type="pres">
      <dgm:prSet presAssocID="{5D72DEBB-C4EE-4A4C-998A-DBACC02F0CFB}" presName="childText" presStyleLbl="conFgAcc1" presStyleIdx="0" presStyleCnt="4">
        <dgm:presLayoutVars>
          <dgm:bulletEnabled val="1"/>
        </dgm:presLayoutVars>
      </dgm:prSet>
      <dgm:spPr/>
    </dgm:pt>
    <dgm:pt modelId="{D5BCB613-75FD-4DEE-8DA5-6CE19F632FB4}" type="pres">
      <dgm:prSet presAssocID="{2E39222F-7B7B-4ED2-827E-1328DFCF5572}" presName="spaceBetweenRectangles" presStyleCnt="0"/>
      <dgm:spPr/>
    </dgm:pt>
    <dgm:pt modelId="{AD00622C-704A-40DB-AA9A-CF6B66B9CB56}" type="pres">
      <dgm:prSet presAssocID="{240C59D7-2CE4-462A-9515-C237DA44CA8D}" presName="parentLin" presStyleCnt="0"/>
      <dgm:spPr/>
    </dgm:pt>
    <dgm:pt modelId="{1C3B8E56-CDD6-48F6-8138-C0343817464C}" type="pres">
      <dgm:prSet presAssocID="{240C59D7-2CE4-462A-9515-C237DA44CA8D}" presName="parentLeftMargin" presStyleLbl="node1" presStyleIdx="0" presStyleCnt="4"/>
      <dgm:spPr/>
      <dgm:t>
        <a:bodyPr/>
        <a:lstStyle/>
        <a:p>
          <a:endParaRPr lang="zh-CN" altLang="en-US"/>
        </a:p>
      </dgm:t>
    </dgm:pt>
    <dgm:pt modelId="{120FC45C-3BD5-48EA-A639-E7D5A20ED3FD}" type="pres">
      <dgm:prSet presAssocID="{240C59D7-2CE4-462A-9515-C237DA44CA8D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97A93D8-BD3E-486E-ABDB-8DA346AD7C11}" type="pres">
      <dgm:prSet presAssocID="{240C59D7-2CE4-462A-9515-C237DA44CA8D}" presName="negativeSpace" presStyleCnt="0"/>
      <dgm:spPr/>
    </dgm:pt>
    <dgm:pt modelId="{58D67328-282B-4E2B-B4DB-8AD412BAFFBC}" type="pres">
      <dgm:prSet presAssocID="{240C59D7-2CE4-462A-9515-C237DA44CA8D}" presName="childText" presStyleLbl="conFgAcc1" presStyleIdx="1" presStyleCnt="4">
        <dgm:presLayoutVars>
          <dgm:bulletEnabled val="1"/>
        </dgm:presLayoutVars>
      </dgm:prSet>
      <dgm:spPr/>
    </dgm:pt>
    <dgm:pt modelId="{C761DE94-27E5-4F75-9E5A-A7E6DD8791DF}" type="pres">
      <dgm:prSet presAssocID="{947B3124-FA3E-44E6-A51D-10587B3FB02E}" presName="spaceBetweenRectangles" presStyleCnt="0"/>
      <dgm:spPr/>
    </dgm:pt>
    <dgm:pt modelId="{B38C66CE-824B-42F9-A9FE-390D8396D086}" type="pres">
      <dgm:prSet presAssocID="{B05E394A-9B94-4D12-AA2A-4A782672DD2C}" presName="parentLin" presStyleCnt="0"/>
      <dgm:spPr/>
    </dgm:pt>
    <dgm:pt modelId="{0846F4B8-B208-428D-B0F2-ECF3D2F850BA}" type="pres">
      <dgm:prSet presAssocID="{B05E394A-9B94-4D12-AA2A-4A782672DD2C}" presName="parentLeftMargin" presStyleLbl="node1" presStyleIdx="1" presStyleCnt="4"/>
      <dgm:spPr/>
      <dgm:t>
        <a:bodyPr/>
        <a:lstStyle/>
        <a:p>
          <a:endParaRPr lang="zh-CN" altLang="en-US"/>
        </a:p>
      </dgm:t>
    </dgm:pt>
    <dgm:pt modelId="{8D3EE3B5-4895-4D5C-BF7C-9C953348E53B}" type="pres">
      <dgm:prSet presAssocID="{B05E394A-9B94-4D12-AA2A-4A782672DD2C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262F509-6396-4BFC-87D5-70BB0970B22E}" type="pres">
      <dgm:prSet presAssocID="{B05E394A-9B94-4D12-AA2A-4A782672DD2C}" presName="negativeSpace" presStyleCnt="0"/>
      <dgm:spPr/>
    </dgm:pt>
    <dgm:pt modelId="{F776FF77-BBFD-429A-B555-3A759A0377CC}" type="pres">
      <dgm:prSet presAssocID="{B05E394A-9B94-4D12-AA2A-4A782672DD2C}" presName="childText" presStyleLbl="conFgAcc1" presStyleIdx="2" presStyleCnt="4">
        <dgm:presLayoutVars>
          <dgm:bulletEnabled val="1"/>
        </dgm:presLayoutVars>
      </dgm:prSet>
      <dgm:spPr/>
    </dgm:pt>
    <dgm:pt modelId="{50B95615-CB8F-4CC2-8F64-0166EFD65558}" type="pres">
      <dgm:prSet presAssocID="{7A5B6132-DA9E-4D4C-92AC-FEA7555A6732}" presName="spaceBetweenRectangles" presStyleCnt="0"/>
      <dgm:spPr/>
    </dgm:pt>
    <dgm:pt modelId="{4B0D7589-22A6-4093-85FF-B52BB19A6325}" type="pres">
      <dgm:prSet presAssocID="{A577BABC-BE0D-45B3-AC73-9E1090C16047}" presName="parentLin" presStyleCnt="0"/>
      <dgm:spPr/>
    </dgm:pt>
    <dgm:pt modelId="{3444074F-3C3B-44FF-B1C8-C2FC4CF70827}" type="pres">
      <dgm:prSet presAssocID="{A577BABC-BE0D-45B3-AC73-9E1090C16047}" presName="parentLeftMargin" presStyleLbl="node1" presStyleIdx="2" presStyleCnt="4"/>
      <dgm:spPr/>
      <dgm:t>
        <a:bodyPr/>
        <a:lstStyle/>
        <a:p>
          <a:endParaRPr lang="zh-CN" altLang="en-US"/>
        </a:p>
      </dgm:t>
    </dgm:pt>
    <dgm:pt modelId="{333FF6B1-F70A-4601-8A6C-57EE44B43E8C}" type="pres">
      <dgm:prSet presAssocID="{A577BABC-BE0D-45B3-AC73-9E1090C1604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06FE5F2-4C5B-4AE5-B042-17870F7FAEAD}" type="pres">
      <dgm:prSet presAssocID="{A577BABC-BE0D-45B3-AC73-9E1090C16047}" presName="negativeSpace" presStyleCnt="0"/>
      <dgm:spPr/>
    </dgm:pt>
    <dgm:pt modelId="{B3A81B91-F9F1-4E1B-9092-F6EAFCC3BD5D}" type="pres">
      <dgm:prSet presAssocID="{A577BABC-BE0D-45B3-AC73-9E1090C16047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78566558-35BD-41E5-A461-02187BF42D5A}" type="presOf" srcId="{240C59D7-2CE4-462A-9515-C237DA44CA8D}" destId="{1C3B8E56-CDD6-48F6-8138-C0343817464C}" srcOrd="0" destOrd="0" presId="urn:microsoft.com/office/officeart/2005/8/layout/list1"/>
    <dgm:cxn modelId="{2FC90D75-5B86-4910-86AB-B9614D96AA7F}" srcId="{0274B17C-A8D6-4EC1-9F74-DEF1B852E50E}" destId="{A577BABC-BE0D-45B3-AC73-9E1090C16047}" srcOrd="3" destOrd="0" parTransId="{F5DCB4A3-5B14-435D-A7CB-F38F33510392}" sibTransId="{6E111F6D-FAA8-4B0F-B97F-FF274B009E84}"/>
    <dgm:cxn modelId="{4B2F0DB8-13BA-4345-B941-6D4153574279}" type="presOf" srcId="{A577BABC-BE0D-45B3-AC73-9E1090C16047}" destId="{3444074F-3C3B-44FF-B1C8-C2FC4CF70827}" srcOrd="0" destOrd="0" presId="urn:microsoft.com/office/officeart/2005/8/layout/list1"/>
    <dgm:cxn modelId="{AAD1E023-ECA5-422F-A44B-97050F18754C}" type="presOf" srcId="{0274B17C-A8D6-4EC1-9F74-DEF1B852E50E}" destId="{290ADAC8-17E0-4F11-BE79-899CD4DD5E12}" srcOrd="0" destOrd="0" presId="urn:microsoft.com/office/officeart/2005/8/layout/list1"/>
    <dgm:cxn modelId="{EBA1EDB1-0B4C-48D8-9066-177588A313F4}" type="presOf" srcId="{B05E394A-9B94-4D12-AA2A-4A782672DD2C}" destId="{8D3EE3B5-4895-4D5C-BF7C-9C953348E53B}" srcOrd="1" destOrd="0" presId="urn:microsoft.com/office/officeart/2005/8/layout/list1"/>
    <dgm:cxn modelId="{B1E1B1C7-C7B2-4D15-BBC6-5D1D953D995A}" type="presOf" srcId="{240C59D7-2CE4-462A-9515-C237DA44CA8D}" destId="{120FC45C-3BD5-48EA-A639-E7D5A20ED3FD}" srcOrd="1" destOrd="0" presId="urn:microsoft.com/office/officeart/2005/8/layout/list1"/>
    <dgm:cxn modelId="{1A220DA0-ED41-4929-AA2B-745CE0C8832B}" srcId="{0274B17C-A8D6-4EC1-9F74-DEF1B852E50E}" destId="{5D72DEBB-C4EE-4A4C-998A-DBACC02F0CFB}" srcOrd="0" destOrd="0" parTransId="{17E68D72-00DC-4896-AF97-6202D147E269}" sibTransId="{2E39222F-7B7B-4ED2-827E-1328DFCF5572}"/>
    <dgm:cxn modelId="{CBC3D887-12E0-46DE-BB31-80AB395576F3}" type="presOf" srcId="{B05E394A-9B94-4D12-AA2A-4A782672DD2C}" destId="{0846F4B8-B208-428D-B0F2-ECF3D2F850BA}" srcOrd="0" destOrd="0" presId="urn:microsoft.com/office/officeart/2005/8/layout/list1"/>
    <dgm:cxn modelId="{DAD30B86-5D82-4561-9BF4-8FBCCDDA715C}" srcId="{0274B17C-A8D6-4EC1-9F74-DEF1B852E50E}" destId="{B05E394A-9B94-4D12-AA2A-4A782672DD2C}" srcOrd="2" destOrd="0" parTransId="{A56B56F5-D1A3-4E94-9B1D-AFE1904D8299}" sibTransId="{7A5B6132-DA9E-4D4C-92AC-FEA7555A6732}"/>
    <dgm:cxn modelId="{3E7D0D34-4610-4585-B844-A013D5FC950A}" type="presOf" srcId="{5D72DEBB-C4EE-4A4C-998A-DBACC02F0CFB}" destId="{833C47F7-914D-4919-99FE-C55F44DD4350}" srcOrd="1" destOrd="0" presId="urn:microsoft.com/office/officeart/2005/8/layout/list1"/>
    <dgm:cxn modelId="{3DE8D740-1705-4D24-8F67-E3237A4EED66}" type="presOf" srcId="{5D72DEBB-C4EE-4A4C-998A-DBACC02F0CFB}" destId="{20A6C866-FD85-4400-83D4-E3B919A34B51}" srcOrd="0" destOrd="0" presId="urn:microsoft.com/office/officeart/2005/8/layout/list1"/>
    <dgm:cxn modelId="{8382DAB4-0E49-41E4-AAB6-E17462D3BBE3}" type="presOf" srcId="{A577BABC-BE0D-45B3-AC73-9E1090C16047}" destId="{333FF6B1-F70A-4601-8A6C-57EE44B43E8C}" srcOrd="1" destOrd="0" presId="urn:microsoft.com/office/officeart/2005/8/layout/list1"/>
    <dgm:cxn modelId="{910A7DF5-E214-4793-B0E5-4BDA9128D21F}" srcId="{0274B17C-A8D6-4EC1-9F74-DEF1B852E50E}" destId="{240C59D7-2CE4-462A-9515-C237DA44CA8D}" srcOrd="1" destOrd="0" parTransId="{CD49C4B8-92C8-418B-931E-B71E1BE6881B}" sibTransId="{947B3124-FA3E-44E6-A51D-10587B3FB02E}"/>
    <dgm:cxn modelId="{398CDED5-7E38-4009-9788-D5666743321A}" type="presParOf" srcId="{290ADAC8-17E0-4F11-BE79-899CD4DD5E12}" destId="{45EF6FC4-75DC-49E3-BD05-7B7E6300CE25}" srcOrd="0" destOrd="0" presId="urn:microsoft.com/office/officeart/2005/8/layout/list1"/>
    <dgm:cxn modelId="{CE54B323-4C56-4C0B-A003-09D4C3667041}" type="presParOf" srcId="{45EF6FC4-75DC-49E3-BD05-7B7E6300CE25}" destId="{20A6C866-FD85-4400-83D4-E3B919A34B51}" srcOrd="0" destOrd="0" presId="urn:microsoft.com/office/officeart/2005/8/layout/list1"/>
    <dgm:cxn modelId="{E5D036DA-F32D-4694-B74A-8693C04EF609}" type="presParOf" srcId="{45EF6FC4-75DC-49E3-BD05-7B7E6300CE25}" destId="{833C47F7-914D-4919-99FE-C55F44DD4350}" srcOrd="1" destOrd="0" presId="urn:microsoft.com/office/officeart/2005/8/layout/list1"/>
    <dgm:cxn modelId="{50D23799-A342-4D76-85DC-54BC68E40C76}" type="presParOf" srcId="{290ADAC8-17E0-4F11-BE79-899CD4DD5E12}" destId="{1CA09CCC-EF99-4340-B4E1-5E5C5D8074D6}" srcOrd="1" destOrd="0" presId="urn:microsoft.com/office/officeart/2005/8/layout/list1"/>
    <dgm:cxn modelId="{32F2F8B0-2208-4565-9815-381630D413D9}" type="presParOf" srcId="{290ADAC8-17E0-4F11-BE79-899CD4DD5E12}" destId="{5EFADA3F-DBD8-47B3-87A4-F7C4DF43CC18}" srcOrd="2" destOrd="0" presId="urn:microsoft.com/office/officeart/2005/8/layout/list1"/>
    <dgm:cxn modelId="{E0CFEB06-FEC2-4D78-A501-C3A2EBD2BA55}" type="presParOf" srcId="{290ADAC8-17E0-4F11-BE79-899CD4DD5E12}" destId="{D5BCB613-75FD-4DEE-8DA5-6CE19F632FB4}" srcOrd="3" destOrd="0" presId="urn:microsoft.com/office/officeart/2005/8/layout/list1"/>
    <dgm:cxn modelId="{8328F6F1-3C95-415A-B7E8-D847C8E4E809}" type="presParOf" srcId="{290ADAC8-17E0-4F11-BE79-899CD4DD5E12}" destId="{AD00622C-704A-40DB-AA9A-CF6B66B9CB56}" srcOrd="4" destOrd="0" presId="urn:microsoft.com/office/officeart/2005/8/layout/list1"/>
    <dgm:cxn modelId="{C5B9DB24-28D4-4A8F-A8E3-3253BB4DEB8A}" type="presParOf" srcId="{AD00622C-704A-40DB-AA9A-CF6B66B9CB56}" destId="{1C3B8E56-CDD6-48F6-8138-C0343817464C}" srcOrd="0" destOrd="0" presId="urn:microsoft.com/office/officeart/2005/8/layout/list1"/>
    <dgm:cxn modelId="{14C48C9E-B298-4FB9-BB17-48526FFDB224}" type="presParOf" srcId="{AD00622C-704A-40DB-AA9A-CF6B66B9CB56}" destId="{120FC45C-3BD5-48EA-A639-E7D5A20ED3FD}" srcOrd="1" destOrd="0" presId="urn:microsoft.com/office/officeart/2005/8/layout/list1"/>
    <dgm:cxn modelId="{8C053D7B-52FB-4FEA-BBE8-2C559787904C}" type="presParOf" srcId="{290ADAC8-17E0-4F11-BE79-899CD4DD5E12}" destId="{197A93D8-BD3E-486E-ABDB-8DA346AD7C11}" srcOrd="5" destOrd="0" presId="urn:microsoft.com/office/officeart/2005/8/layout/list1"/>
    <dgm:cxn modelId="{B065C419-E2B7-4FF5-86E3-97714962EEA6}" type="presParOf" srcId="{290ADAC8-17E0-4F11-BE79-899CD4DD5E12}" destId="{58D67328-282B-4E2B-B4DB-8AD412BAFFBC}" srcOrd="6" destOrd="0" presId="urn:microsoft.com/office/officeart/2005/8/layout/list1"/>
    <dgm:cxn modelId="{3F65B6CF-7D1D-4500-BCD7-3B12DF0DA4F7}" type="presParOf" srcId="{290ADAC8-17E0-4F11-BE79-899CD4DD5E12}" destId="{C761DE94-27E5-4F75-9E5A-A7E6DD8791DF}" srcOrd="7" destOrd="0" presId="urn:microsoft.com/office/officeart/2005/8/layout/list1"/>
    <dgm:cxn modelId="{9C9B19AD-8D43-4759-8741-12CA0EF43066}" type="presParOf" srcId="{290ADAC8-17E0-4F11-BE79-899CD4DD5E12}" destId="{B38C66CE-824B-42F9-A9FE-390D8396D086}" srcOrd="8" destOrd="0" presId="urn:microsoft.com/office/officeart/2005/8/layout/list1"/>
    <dgm:cxn modelId="{95C14885-A618-46DA-ABBD-E05F9561AB7B}" type="presParOf" srcId="{B38C66CE-824B-42F9-A9FE-390D8396D086}" destId="{0846F4B8-B208-428D-B0F2-ECF3D2F850BA}" srcOrd="0" destOrd="0" presId="urn:microsoft.com/office/officeart/2005/8/layout/list1"/>
    <dgm:cxn modelId="{83B200F3-D6CD-4420-97AD-2C39708FF0C4}" type="presParOf" srcId="{B38C66CE-824B-42F9-A9FE-390D8396D086}" destId="{8D3EE3B5-4895-4D5C-BF7C-9C953348E53B}" srcOrd="1" destOrd="0" presId="urn:microsoft.com/office/officeart/2005/8/layout/list1"/>
    <dgm:cxn modelId="{1C3421B7-8D63-47BC-920C-BE8D37C53957}" type="presParOf" srcId="{290ADAC8-17E0-4F11-BE79-899CD4DD5E12}" destId="{F262F509-6396-4BFC-87D5-70BB0970B22E}" srcOrd="9" destOrd="0" presId="urn:microsoft.com/office/officeart/2005/8/layout/list1"/>
    <dgm:cxn modelId="{B24CA0D8-DA35-4A57-A55C-03F45925C642}" type="presParOf" srcId="{290ADAC8-17E0-4F11-BE79-899CD4DD5E12}" destId="{F776FF77-BBFD-429A-B555-3A759A0377CC}" srcOrd="10" destOrd="0" presId="urn:microsoft.com/office/officeart/2005/8/layout/list1"/>
    <dgm:cxn modelId="{DF2F10D6-4358-4B4E-BAE5-5372EA60DAE3}" type="presParOf" srcId="{290ADAC8-17E0-4F11-BE79-899CD4DD5E12}" destId="{50B95615-CB8F-4CC2-8F64-0166EFD65558}" srcOrd="11" destOrd="0" presId="urn:microsoft.com/office/officeart/2005/8/layout/list1"/>
    <dgm:cxn modelId="{2A533392-4035-41DE-A5F1-B669EF1D6DCD}" type="presParOf" srcId="{290ADAC8-17E0-4F11-BE79-899CD4DD5E12}" destId="{4B0D7589-22A6-4093-85FF-B52BB19A6325}" srcOrd="12" destOrd="0" presId="urn:microsoft.com/office/officeart/2005/8/layout/list1"/>
    <dgm:cxn modelId="{5938669D-93D8-4480-92E7-07E47F17CC09}" type="presParOf" srcId="{4B0D7589-22A6-4093-85FF-B52BB19A6325}" destId="{3444074F-3C3B-44FF-B1C8-C2FC4CF70827}" srcOrd="0" destOrd="0" presId="urn:microsoft.com/office/officeart/2005/8/layout/list1"/>
    <dgm:cxn modelId="{7BD20A4F-42B1-49B2-B835-01A4DAEC582B}" type="presParOf" srcId="{4B0D7589-22A6-4093-85FF-B52BB19A6325}" destId="{333FF6B1-F70A-4601-8A6C-57EE44B43E8C}" srcOrd="1" destOrd="0" presId="urn:microsoft.com/office/officeart/2005/8/layout/list1"/>
    <dgm:cxn modelId="{E3AFCB0B-35E3-42DA-9E3F-302C5A566EE8}" type="presParOf" srcId="{290ADAC8-17E0-4F11-BE79-899CD4DD5E12}" destId="{A06FE5F2-4C5B-4AE5-B042-17870F7FAEAD}" srcOrd="13" destOrd="0" presId="urn:microsoft.com/office/officeart/2005/8/layout/list1"/>
    <dgm:cxn modelId="{12732EA3-5A37-4FBC-88F1-267CB82B51F8}" type="presParOf" srcId="{290ADAC8-17E0-4F11-BE79-899CD4DD5E12}" destId="{B3A81B91-F9F1-4E1B-9092-F6EAFCC3BD5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57E4DF-EBCB-451B-9841-5FD358521471}" type="doc">
      <dgm:prSet loTypeId="urn:microsoft.com/office/officeart/2005/8/layout/hList7#14" loCatId="list" qsTypeId="urn:microsoft.com/office/officeart/2005/8/quickstyle/simple1" qsCatId="simple" csTypeId="urn:microsoft.com/office/officeart/2005/8/colors/colorful5" csCatId="colorful" phldr="1"/>
      <dgm:spPr/>
    </dgm:pt>
    <dgm:pt modelId="{C8F5AA5B-C4A1-4F9B-866C-BD8FC571B83B}">
      <dgm:prSet phldrT="[文本]" custT="1"/>
      <dgm:spPr/>
      <dgm:t>
        <a:bodyPr/>
        <a:lstStyle/>
        <a:p>
          <a:r>
            <a:rPr lang="en-US" altLang="zh-CN" sz="4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7-8</a:t>
          </a:r>
          <a:r>
            <a:rPr lang="zh-TW" altLang="en-US" sz="4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endParaRPr lang="en-US" altLang="zh-TW" sz="44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王立杰</a:t>
          </a:r>
          <a:r>
            <a: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over</a:t>
          </a:r>
          <a:endParaRPr lang="zh-CN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4CF62E4-F34D-4100-8B7F-12F27397092B}" type="parTrans" cxnId="{E8936071-9407-4CEB-89A1-AC8D880AEE5C}">
      <dgm:prSet/>
      <dgm:spPr/>
      <dgm:t>
        <a:bodyPr/>
        <a:lstStyle/>
        <a:p>
          <a:endParaRPr lang="zh-CN" altLang="en-US" sz="28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48F8290-A300-4C68-B20E-0C3F6CD6C9A5}" type="sibTrans" cxnId="{E8936071-9407-4CEB-89A1-AC8D880AEE5C}">
      <dgm:prSet/>
      <dgm:spPr/>
      <dgm:t>
        <a:bodyPr/>
        <a:lstStyle/>
        <a:p>
          <a:endParaRPr lang="zh-CN" altLang="en-US" sz="28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B43B3A1-F6CC-451F-8900-B83F7CDC719F}">
      <dgm:prSet phldrT="[文本]" custT="1"/>
      <dgm:spPr/>
      <dgm:t>
        <a:bodyPr/>
        <a:lstStyle/>
        <a:p>
          <a:r>
            <a:rPr lang="en-US" altLang="zh-CN" sz="4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9-10</a:t>
          </a:r>
          <a:r>
            <a:rPr lang="zh-TW" altLang="en-US" sz="4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endParaRPr lang="en-US" altLang="zh-TW" sz="44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阿摩做題目</a:t>
          </a:r>
          <a:endParaRPr lang="zh-CN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9C092F9-0819-4F44-823C-2ED88D13D4B6}" type="parTrans" cxnId="{05DBAE58-032A-4014-B5A9-EC3ADCD82DB9}">
      <dgm:prSet/>
      <dgm:spPr/>
      <dgm:t>
        <a:bodyPr/>
        <a:lstStyle/>
        <a:p>
          <a:endParaRPr lang="zh-CN" altLang="en-US" sz="28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AA67C2-5B44-4FAC-AA11-8E981E081895}" type="sibTrans" cxnId="{05DBAE58-032A-4014-B5A9-EC3ADCD82DB9}">
      <dgm:prSet/>
      <dgm:spPr/>
      <dgm:t>
        <a:bodyPr/>
        <a:lstStyle/>
        <a:p>
          <a:endParaRPr lang="zh-CN" altLang="en-US" sz="28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0C2B490-8FCB-44FD-9E74-69E55510E322}">
      <dgm:prSet phldrT="[文本]" custT="1"/>
      <dgm:spPr/>
      <dgm:t>
        <a:bodyPr/>
        <a:lstStyle/>
        <a:p>
          <a:pPr algn="ctr"/>
          <a:r>
            <a:rPr lang="en-US" altLang="zh-TW" sz="4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11-12</a:t>
          </a:r>
          <a:r>
            <a:rPr lang="zh-TW" altLang="en-US" sz="44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endParaRPr lang="en-US" altLang="zh-TW" sz="44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l"/>
          <a:r>
            <a: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教學實習</a:t>
          </a:r>
          <a:endParaRPr lang="en-US" altLang="zh-TW" sz="28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l"/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及教學觀摩</a:t>
          </a:r>
          <a:r>
            <a: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CN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1E91458-E50D-4861-A660-456749B81635}" type="parTrans" cxnId="{9B26EDBE-CE18-4101-8C62-2DF89B20B004}">
      <dgm:prSet/>
      <dgm:spPr/>
      <dgm:t>
        <a:bodyPr/>
        <a:lstStyle/>
        <a:p>
          <a:endParaRPr lang="zh-CN" altLang="en-US" sz="28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3D3CA91F-F013-4AA8-96C0-4EF20B772CA3}" type="sibTrans" cxnId="{9B26EDBE-CE18-4101-8C62-2DF89B20B004}">
      <dgm:prSet/>
      <dgm:spPr/>
      <dgm:t>
        <a:bodyPr/>
        <a:lstStyle/>
        <a:p>
          <a:endParaRPr lang="zh-CN" altLang="en-US" sz="280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9F299130-3172-4532-B830-0777D413FB75}" type="pres">
      <dgm:prSet presAssocID="{8457E4DF-EBCB-451B-9841-5FD358521471}" presName="Name0" presStyleCnt="0">
        <dgm:presLayoutVars>
          <dgm:dir/>
          <dgm:resizeHandles val="exact"/>
        </dgm:presLayoutVars>
      </dgm:prSet>
      <dgm:spPr/>
    </dgm:pt>
    <dgm:pt modelId="{38826B2D-AE4B-4F8F-9BDF-64E9BBE142A2}" type="pres">
      <dgm:prSet presAssocID="{8457E4DF-EBCB-451B-9841-5FD358521471}" presName="fgShape" presStyleLbl="fgShp" presStyleIdx="0" presStyleCnt="1" custScaleX="108696" custLinFactNeighborX="0" custLinFactNeighborY="66777"/>
      <dgm:spPr>
        <a:prstGeom prst="rightArrow">
          <a:avLst/>
        </a:prstGeom>
      </dgm:spPr>
    </dgm:pt>
    <dgm:pt modelId="{EDFB0153-05D5-4AFF-84AD-00B319BDB94A}" type="pres">
      <dgm:prSet presAssocID="{8457E4DF-EBCB-451B-9841-5FD358521471}" presName="linComp" presStyleCnt="0"/>
      <dgm:spPr/>
    </dgm:pt>
    <dgm:pt modelId="{B33452AF-4E27-482B-BB5C-562E0BA4F156}" type="pres">
      <dgm:prSet presAssocID="{C8F5AA5B-C4A1-4F9B-866C-BD8FC571B83B}" presName="compNode" presStyleCnt="0"/>
      <dgm:spPr/>
    </dgm:pt>
    <dgm:pt modelId="{5040E294-265B-41AC-8D54-E6E408F3AC72}" type="pres">
      <dgm:prSet presAssocID="{C8F5AA5B-C4A1-4F9B-866C-BD8FC571B83B}" presName="bkgdShape" presStyleLbl="node1" presStyleIdx="0" presStyleCnt="3" custLinFactNeighborX="-32565" custLinFactNeighborY="-1493"/>
      <dgm:spPr/>
      <dgm:t>
        <a:bodyPr/>
        <a:lstStyle/>
        <a:p>
          <a:endParaRPr lang="zh-CN" altLang="en-US"/>
        </a:p>
      </dgm:t>
    </dgm:pt>
    <dgm:pt modelId="{838E0CA0-97E8-4B59-A2CD-B4EAB54B8EFE}" type="pres">
      <dgm:prSet presAssocID="{C8F5AA5B-C4A1-4F9B-866C-BD8FC571B83B}" presName="nodeTx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ACCB8D2A-5E29-49B9-9C1F-E0F897B9FA79}" type="pres">
      <dgm:prSet presAssocID="{C8F5AA5B-C4A1-4F9B-866C-BD8FC571B83B}" presName="invisiNode" presStyleLbl="node1" presStyleIdx="0" presStyleCnt="3"/>
      <dgm:spPr/>
    </dgm:pt>
    <dgm:pt modelId="{89CB243C-1F9B-4490-AA45-6F736278909D}" type="pres">
      <dgm:prSet presAssocID="{C8F5AA5B-C4A1-4F9B-866C-BD8FC571B83B}" presName="imagNode" presStyleLbl="fgImgPlace1" presStyleIdx="0" presStyleCnt="3" custLinFactX="400000" custLinFactY="100000" custLinFactNeighborX="412268" custLinFactNeighborY="161551"/>
      <dgm:spPr/>
    </dgm:pt>
    <dgm:pt modelId="{173B362D-8729-458B-B75F-3567261E946E}" type="pres">
      <dgm:prSet presAssocID="{248F8290-A300-4C68-B20E-0C3F6CD6C9A5}" presName="sibTrans" presStyleLbl="sibTrans2D1" presStyleIdx="0" presStyleCnt="0"/>
      <dgm:spPr/>
      <dgm:t>
        <a:bodyPr/>
        <a:lstStyle/>
        <a:p>
          <a:endParaRPr lang="zh-CN" altLang="en-US"/>
        </a:p>
      </dgm:t>
    </dgm:pt>
    <dgm:pt modelId="{1DDBFF9F-7A9B-47A4-853A-36BA7C9E4CD0}" type="pres">
      <dgm:prSet presAssocID="{3B43B3A1-F6CC-451F-8900-B83F7CDC719F}" presName="compNode" presStyleCnt="0"/>
      <dgm:spPr/>
    </dgm:pt>
    <dgm:pt modelId="{EF024209-7CCF-4FA1-9F22-460F139B24EE}" type="pres">
      <dgm:prSet presAssocID="{3B43B3A1-F6CC-451F-8900-B83F7CDC719F}" presName="bkgdShape" presStyleLbl="node1" presStyleIdx="1" presStyleCnt="3" custLinFactNeighborX="1320" custLinFactNeighborY="6135"/>
      <dgm:spPr/>
      <dgm:t>
        <a:bodyPr/>
        <a:lstStyle/>
        <a:p>
          <a:endParaRPr lang="zh-CN" altLang="en-US"/>
        </a:p>
      </dgm:t>
    </dgm:pt>
    <dgm:pt modelId="{CB114CF3-46F7-41E8-A827-20F488C2F9B8}" type="pres">
      <dgm:prSet presAssocID="{3B43B3A1-F6CC-451F-8900-B83F7CDC719F}" presName="nodeT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7D67C65A-F199-4DDF-8873-3D034CFE6A4E}" type="pres">
      <dgm:prSet presAssocID="{3B43B3A1-F6CC-451F-8900-B83F7CDC719F}" presName="invisiNode" presStyleLbl="node1" presStyleIdx="1" presStyleCnt="3"/>
      <dgm:spPr/>
    </dgm:pt>
    <dgm:pt modelId="{FE85D5D2-2B96-4D57-AE00-99005EDCA081}" type="pres">
      <dgm:prSet presAssocID="{3B43B3A1-F6CC-451F-8900-B83F7CDC719F}" presName="imagNode" presStyleLbl="fgImgPlace1" presStyleIdx="1" presStyleCnt="3" custLinFactX="90780" custLinFactY="100000" custLinFactNeighborX="100000" custLinFactNeighborY="145006"/>
      <dgm:spPr/>
    </dgm:pt>
    <dgm:pt modelId="{CF7EEEB0-C4A5-42F8-8FF0-2EC6540B85E0}" type="pres">
      <dgm:prSet presAssocID="{82AA67C2-5B44-4FAC-AA11-8E981E081895}" presName="sibTrans" presStyleLbl="sibTrans2D1" presStyleIdx="0" presStyleCnt="0"/>
      <dgm:spPr/>
      <dgm:t>
        <a:bodyPr/>
        <a:lstStyle/>
        <a:p>
          <a:endParaRPr lang="zh-CN" altLang="en-US"/>
        </a:p>
      </dgm:t>
    </dgm:pt>
    <dgm:pt modelId="{527CDE17-9FFD-4822-85C8-9DB97A662E33}" type="pres">
      <dgm:prSet presAssocID="{70C2B490-8FCB-44FD-9E74-69E55510E322}" presName="compNode" presStyleCnt="0"/>
      <dgm:spPr/>
    </dgm:pt>
    <dgm:pt modelId="{105BDEE0-714D-4E49-AB5A-52CFBD88AF7C}" type="pres">
      <dgm:prSet presAssocID="{70C2B490-8FCB-44FD-9E74-69E55510E322}" presName="bkgdShape" presStyleLbl="node1" presStyleIdx="2" presStyleCnt="3" custLinFactNeighborX="64" custLinFactNeighborY="-2535"/>
      <dgm:spPr/>
      <dgm:t>
        <a:bodyPr/>
        <a:lstStyle/>
        <a:p>
          <a:endParaRPr lang="zh-CN" altLang="en-US"/>
        </a:p>
      </dgm:t>
    </dgm:pt>
    <dgm:pt modelId="{615810B6-B12D-48A6-8B10-F7985F011115}" type="pres">
      <dgm:prSet presAssocID="{70C2B490-8FCB-44FD-9E74-69E55510E322}" presName="nodeT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65526BB-2767-4786-BAFA-9B57D7258528}" type="pres">
      <dgm:prSet presAssocID="{70C2B490-8FCB-44FD-9E74-69E55510E322}" presName="invisiNode" presStyleLbl="node1" presStyleIdx="2" presStyleCnt="3"/>
      <dgm:spPr/>
    </dgm:pt>
    <dgm:pt modelId="{904118F5-F2B3-4468-9D0A-E03CFCDE854E}" type="pres">
      <dgm:prSet presAssocID="{70C2B490-8FCB-44FD-9E74-69E55510E322}" presName="imagNode" presStyleLbl="fgImgPlace1" presStyleIdx="2" presStyleCnt="3" custScaleX="34651" custScaleY="44566" custLinFactNeighborX="92753" custLinFactNeighborY="-40778"/>
      <dgm:spPr>
        <a:prstGeom prst="round2DiagRect">
          <a:avLst/>
        </a:prstGeom>
      </dgm:spPr>
    </dgm:pt>
  </dgm:ptLst>
  <dgm:cxnLst>
    <dgm:cxn modelId="{9B26EDBE-CE18-4101-8C62-2DF89B20B004}" srcId="{8457E4DF-EBCB-451B-9841-5FD358521471}" destId="{70C2B490-8FCB-44FD-9E74-69E55510E322}" srcOrd="2" destOrd="0" parTransId="{C1E91458-E50D-4861-A660-456749B81635}" sibTransId="{3D3CA91F-F013-4AA8-96C0-4EF20B772CA3}"/>
    <dgm:cxn modelId="{F8422425-8ECE-42F3-8802-4AF742DFCC8C}" type="presOf" srcId="{248F8290-A300-4C68-B20E-0C3F6CD6C9A5}" destId="{173B362D-8729-458B-B75F-3567261E946E}" srcOrd="0" destOrd="0" presId="urn:microsoft.com/office/officeart/2005/8/layout/hList7#14"/>
    <dgm:cxn modelId="{91375B3F-BF1E-4036-B227-B1B16A71005C}" type="presOf" srcId="{3B43B3A1-F6CC-451F-8900-B83F7CDC719F}" destId="{EF024209-7CCF-4FA1-9F22-460F139B24EE}" srcOrd="0" destOrd="0" presId="urn:microsoft.com/office/officeart/2005/8/layout/hList7#14"/>
    <dgm:cxn modelId="{05DBAE58-032A-4014-B5A9-EC3ADCD82DB9}" srcId="{8457E4DF-EBCB-451B-9841-5FD358521471}" destId="{3B43B3A1-F6CC-451F-8900-B83F7CDC719F}" srcOrd="1" destOrd="0" parTransId="{99C092F9-0819-4F44-823C-2ED88D13D4B6}" sibTransId="{82AA67C2-5B44-4FAC-AA11-8E981E081895}"/>
    <dgm:cxn modelId="{84D73D79-B05E-440E-99F7-98D1C4EFA407}" type="presOf" srcId="{70C2B490-8FCB-44FD-9E74-69E55510E322}" destId="{105BDEE0-714D-4E49-AB5A-52CFBD88AF7C}" srcOrd="0" destOrd="0" presId="urn:microsoft.com/office/officeart/2005/8/layout/hList7#14"/>
    <dgm:cxn modelId="{E8983932-0997-4C30-B367-57278470184F}" type="presOf" srcId="{82AA67C2-5B44-4FAC-AA11-8E981E081895}" destId="{CF7EEEB0-C4A5-42F8-8FF0-2EC6540B85E0}" srcOrd="0" destOrd="0" presId="urn:microsoft.com/office/officeart/2005/8/layout/hList7#14"/>
    <dgm:cxn modelId="{5075826F-4199-48C4-80D6-F8E2BB9222B9}" type="presOf" srcId="{8457E4DF-EBCB-451B-9841-5FD358521471}" destId="{9F299130-3172-4532-B830-0777D413FB75}" srcOrd="0" destOrd="0" presId="urn:microsoft.com/office/officeart/2005/8/layout/hList7#14"/>
    <dgm:cxn modelId="{ACD745CD-4895-49AA-AAF6-6B1FF49B974F}" type="presOf" srcId="{C8F5AA5B-C4A1-4F9B-866C-BD8FC571B83B}" destId="{5040E294-265B-41AC-8D54-E6E408F3AC72}" srcOrd="0" destOrd="0" presId="urn:microsoft.com/office/officeart/2005/8/layout/hList7#14"/>
    <dgm:cxn modelId="{4C2A3539-CEAA-4E16-A165-4BDCF7198F01}" type="presOf" srcId="{70C2B490-8FCB-44FD-9E74-69E55510E322}" destId="{615810B6-B12D-48A6-8B10-F7985F011115}" srcOrd="1" destOrd="0" presId="urn:microsoft.com/office/officeart/2005/8/layout/hList7#14"/>
    <dgm:cxn modelId="{E8936071-9407-4CEB-89A1-AC8D880AEE5C}" srcId="{8457E4DF-EBCB-451B-9841-5FD358521471}" destId="{C8F5AA5B-C4A1-4F9B-866C-BD8FC571B83B}" srcOrd="0" destOrd="0" parTransId="{14CF62E4-F34D-4100-8B7F-12F27397092B}" sibTransId="{248F8290-A300-4C68-B20E-0C3F6CD6C9A5}"/>
    <dgm:cxn modelId="{6348E5DB-02CB-4714-A9EA-65F73BCCE7C8}" type="presOf" srcId="{C8F5AA5B-C4A1-4F9B-866C-BD8FC571B83B}" destId="{838E0CA0-97E8-4B59-A2CD-B4EAB54B8EFE}" srcOrd="1" destOrd="0" presId="urn:microsoft.com/office/officeart/2005/8/layout/hList7#14"/>
    <dgm:cxn modelId="{EEE47A9D-45A3-4EDC-868F-8DC78DC10C9D}" type="presOf" srcId="{3B43B3A1-F6CC-451F-8900-B83F7CDC719F}" destId="{CB114CF3-46F7-41E8-A827-20F488C2F9B8}" srcOrd="1" destOrd="0" presId="urn:microsoft.com/office/officeart/2005/8/layout/hList7#14"/>
    <dgm:cxn modelId="{13A0878F-4F9E-4F58-B4B2-C2502D4D8DDB}" type="presParOf" srcId="{9F299130-3172-4532-B830-0777D413FB75}" destId="{38826B2D-AE4B-4F8F-9BDF-64E9BBE142A2}" srcOrd="0" destOrd="0" presId="urn:microsoft.com/office/officeart/2005/8/layout/hList7#14"/>
    <dgm:cxn modelId="{111EE6BF-C2AA-4296-8E8A-13DD92F842AB}" type="presParOf" srcId="{9F299130-3172-4532-B830-0777D413FB75}" destId="{EDFB0153-05D5-4AFF-84AD-00B319BDB94A}" srcOrd="1" destOrd="0" presId="urn:microsoft.com/office/officeart/2005/8/layout/hList7#14"/>
    <dgm:cxn modelId="{DBAFBA22-EB0A-46F8-B273-FC65757CC8F4}" type="presParOf" srcId="{EDFB0153-05D5-4AFF-84AD-00B319BDB94A}" destId="{B33452AF-4E27-482B-BB5C-562E0BA4F156}" srcOrd="0" destOrd="0" presId="urn:microsoft.com/office/officeart/2005/8/layout/hList7#14"/>
    <dgm:cxn modelId="{9ED41D26-AB2F-416B-B144-BF6D92FCF59A}" type="presParOf" srcId="{B33452AF-4E27-482B-BB5C-562E0BA4F156}" destId="{5040E294-265B-41AC-8D54-E6E408F3AC72}" srcOrd="0" destOrd="0" presId="urn:microsoft.com/office/officeart/2005/8/layout/hList7#14"/>
    <dgm:cxn modelId="{2D5C4CD6-A80F-496E-85E9-EF44C0E0847A}" type="presParOf" srcId="{B33452AF-4E27-482B-BB5C-562E0BA4F156}" destId="{838E0CA0-97E8-4B59-A2CD-B4EAB54B8EFE}" srcOrd="1" destOrd="0" presId="urn:microsoft.com/office/officeart/2005/8/layout/hList7#14"/>
    <dgm:cxn modelId="{258EE898-3DBD-4B5D-A086-211E5A94A39D}" type="presParOf" srcId="{B33452AF-4E27-482B-BB5C-562E0BA4F156}" destId="{ACCB8D2A-5E29-49B9-9C1F-E0F897B9FA79}" srcOrd="2" destOrd="0" presId="urn:microsoft.com/office/officeart/2005/8/layout/hList7#14"/>
    <dgm:cxn modelId="{C87742EF-3D0F-4FDD-9127-E8360FA54A01}" type="presParOf" srcId="{B33452AF-4E27-482B-BB5C-562E0BA4F156}" destId="{89CB243C-1F9B-4490-AA45-6F736278909D}" srcOrd="3" destOrd="0" presId="urn:microsoft.com/office/officeart/2005/8/layout/hList7#14"/>
    <dgm:cxn modelId="{4EEEE43B-2BD0-4826-920F-1663D99A19D6}" type="presParOf" srcId="{EDFB0153-05D5-4AFF-84AD-00B319BDB94A}" destId="{173B362D-8729-458B-B75F-3567261E946E}" srcOrd="1" destOrd="0" presId="urn:microsoft.com/office/officeart/2005/8/layout/hList7#14"/>
    <dgm:cxn modelId="{64572A82-CC1A-47BF-96C3-1869391686D0}" type="presParOf" srcId="{EDFB0153-05D5-4AFF-84AD-00B319BDB94A}" destId="{1DDBFF9F-7A9B-47A4-853A-36BA7C9E4CD0}" srcOrd="2" destOrd="0" presId="urn:microsoft.com/office/officeart/2005/8/layout/hList7#14"/>
    <dgm:cxn modelId="{D107B6A1-2BD2-4E28-A88B-D8C0F030F735}" type="presParOf" srcId="{1DDBFF9F-7A9B-47A4-853A-36BA7C9E4CD0}" destId="{EF024209-7CCF-4FA1-9F22-460F139B24EE}" srcOrd="0" destOrd="0" presId="urn:microsoft.com/office/officeart/2005/8/layout/hList7#14"/>
    <dgm:cxn modelId="{B94EF1DE-A6D5-45DC-8F73-AA498350E7AD}" type="presParOf" srcId="{1DDBFF9F-7A9B-47A4-853A-36BA7C9E4CD0}" destId="{CB114CF3-46F7-41E8-A827-20F488C2F9B8}" srcOrd="1" destOrd="0" presId="urn:microsoft.com/office/officeart/2005/8/layout/hList7#14"/>
    <dgm:cxn modelId="{9C8D75A9-B3A1-4F89-AD13-1BA01E397E7C}" type="presParOf" srcId="{1DDBFF9F-7A9B-47A4-853A-36BA7C9E4CD0}" destId="{7D67C65A-F199-4DDF-8873-3D034CFE6A4E}" srcOrd="2" destOrd="0" presId="urn:microsoft.com/office/officeart/2005/8/layout/hList7#14"/>
    <dgm:cxn modelId="{39AB3C42-1A7D-466A-9FE5-474298C39708}" type="presParOf" srcId="{1DDBFF9F-7A9B-47A4-853A-36BA7C9E4CD0}" destId="{FE85D5D2-2B96-4D57-AE00-99005EDCA081}" srcOrd="3" destOrd="0" presId="urn:microsoft.com/office/officeart/2005/8/layout/hList7#14"/>
    <dgm:cxn modelId="{3C4969DF-D556-4E44-B9E1-500C77990E54}" type="presParOf" srcId="{EDFB0153-05D5-4AFF-84AD-00B319BDB94A}" destId="{CF7EEEB0-C4A5-42F8-8FF0-2EC6540B85E0}" srcOrd="3" destOrd="0" presId="urn:microsoft.com/office/officeart/2005/8/layout/hList7#14"/>
    <dgm:cxn modelId="{9614D538-B650-4DF6-9777-889EDFB9C833}" type="presParOf" srcId="{EDFB0153-05D5-4AFF-84AD-00B319BDB94A}" destId="{527CDE17-9FFD-4822-85C8-9DB97A662E33}" srcOrd="4" destOrd="0" presId="urn:microsoft.com/office/officeart/2005/8/layout/hList7#14"/>
    <dgm:cxn modelId="{A6CF94E4-ABB5-4201-BB34-113338679914}" type="presParOf" srcId="{527CDE17-9FFD-4822-85C8-9DB97A662E33}" destId="{105BDEE0-714D-4E49-AB5A-52CFBD88AF7C}" srcOrd="0" destOrd="0" presId="urn:microsoft.com/office/officeart/2005/8/layout/hList7#14"/>
    <dgm:cxn modelId="{B6A3C665-8DA1-4758-A865-17AE9CB9EF55}" type="presParOf" srcId="{527CDE17-9FFD-4822-85C8-9DB97A662E33}" destId="{615810B6-B12D-48A6-8B10-F7985F011115}" srcOrd="1" destOrd="0" presId="urn:microsoft.com/office/officeart/2005/8/layout/hList7#14"/>
    <dgm:cxn modelId="{7F943585-058A-40F9-A8E9-FAABEBB8B95C}" type="presParOf" srcId="{527CDE17-9FFD-4822-85C8-9DB97A662E33}" destId="{E65526BB-2767-4786-BAFA-9B57D7258528}" srcOrd="2" destOrd="0" presId="urn:microsoft.com/office/officeart/2005/8/layout/hList7#14"/>
    <dgm:cxn modelId="{66DDBA9D-32E1-4277-9F80-C208B26EE90F}" type="presParOf" srcId="{527CDE17-9FFD-4822-85C8-9DB97A662E33}" destId="{904118F5-F2B3-4468-9D0A-E03CFCDE854E}" srcOrd="3" destOrd="0" presId="urn:microsoft.com/office/officeart/2005/8/layout/hList7#1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D8FD9E6-E4A3-469C-9A3A-0AF246ADE44D}" type="doc">
      <dgm:prSet loTypeId="urn:microsoft.com/office/officeart/2005/8/layout/hProcess9" loCatId="process" qsTypeId="urn:microsoft.com/office/officeart/2005/8/quickstyle/simple4" qsCatId="simple" csTypeId="urn:microsoft.com/office/officeart/2005/8/colors/colorful4" csCatId="colorful" phldr="1"/>
      <dgm:spPr/>
    </dgm:pt>
    <dgm:pt modelId="{B45E2E4D-150D-4809-B7E5-55B30B0666EF}">
      <dgm:prSet phldrT="[文本]" custT="1"/>
      <dgm:spPr/>
      <dgm:t>
        <a:bodyPr/>
        <a:lstStyle/>
        <a:p>
          <a:r>
            <a:rPr lang="en-US" altLang="zh-CN" sz="3200" dirty="0" smtClean="0"/>
            <a:t>1</a:t>
          </a:r>
          <a:r>
            <a:rPr lang="zh-TW" altLang="en-US" sz="3200" dirty="0" smtClean="0"/>
            <a:t>月衝刺</a:t>
          </a:r>
          <a:endParaRPr lang="zh-CN" altLang="en-US" sz="3200" dirty="0"/>
        </a:p>
      </dgm:t>
    </dgm:pt>
    <dgm:pt modelId="{24CE8B0B-2D6D-434C-999C-09BAC6DD25E9}" type="parTrans" cxnId="{BEAF96D3-9F3B-4C8A-8B2B-CE3E078A92EE}">
      <dgm:prSet/>
      <dgm:spPr/>
      <dgm:t>
        <a:bodyPr/>
        <a:lstStyle/>
        <a:p>
          <a:endParaRPr lang="zh-CN" altLang="en-US"/>
        </a:p>
      </dgm:t>
    </dgm:pt>
    <dgm:pt modelId="{0333FED0-F037-4121-90A5-86C8B17DB9DF}" type="sibTrans" cxnId="{BEAF96D3-9F3B-4C8A-8B2B-CE3E078A92EE}">
      <dgm:prSet/>
      <dgm:spPr/>
      <dgm:t>
        <a:bodyPr/>
        <a:lstStyle/>
        <a:p>
          <a:endParaRPr lang="zh-CN" altLang="en-US"/>
        </a:p>
      </dgm:t>
    </dgm:pt>
    <dgm:pt modelId="{AEE6300B-7AE1-4A40-A136-CE6BC84F77EE}">
      <dgm:prSet phldrT="[文本]" custT="1"/>
      <dgm:spPr/>
      <dgm:t>
        <a:bodyPr/>
        <a:lstStyle/>
        <a:p>
          <a:r>
            <a:rPr lang="en-US" altLang="zh-CN" sz="2800" dirty="0" smtClean="0"/>
            <a:t>2</a:t>
          </a:r>
          <a:r>
            <a:rPr lang="zh-TW" altLang="en-US" sz="2800" dirty="0" smtClean="0"/>
            <a:t>月學校念書</a:t>
          </a:r>
          <a:endParaRPr lang="zh-CN" altLang="en-US" sz="2800" dirty="0"/>
        </a:p>
      </dgm:t>
    </dgm:pt>
    <dgm:pt modelId="{0AD1868D-C38C-44DD-B760-316BA624DCFA}" type="parTrans" cxnId="{5D811CC0-C9BE-42E6-8232-C600366B006E}">
      <dgm:prSet/>
      <dgm:spPr/>
      <dgm:t>
        <a:bodyPr/>
        <a:lstStyle/>
        <a:p>
          <a:endParaRPr lang="zh-CN" altLang="en-US"/>
        </a:p>
      </dgm:t>
    </dgm:pt>
    <dgm:pt modelId="{96F8AC91-B3A9-49FA-849F-A0DC261C84ED}" type="sibTrans" cxnId="{5D811CC0-C9BE-42E6-8232-C600366B006E}">
      <dgm:prSet/>
      <dgm:spPr/>
      <dgm:t>
        <a:bodyPr/>
        <a:lstStyle/>
        <a:p>
          <a:endParaRPr lang="zh-CN" altLang="en-US"/>
        </a:p>
      </dgm:t>
    </dgm:pt>
    <dgm:pt modelId="{6AC04D16-86A4-4F85-B3B4-55D9343B07AD}">
      <dgm:prSet phldrT="[文本]" custT="1"/>
      <dgm:spPr/>
      <dgm:t>
        <a:bodyPr/>
        <a:lstStyle/>
        <a:p>
          <a:r>
            <a:rPr lang="en-US" altLang="zh-CN" sz="3600" dirty="0" smtClean="0"/>
            <a:t>3</a:t>
          </a:r>
          <a:r>
            <a:rPr lang="zh-TW" altLang="en-US" sz="3600" dirty="0" smtClean="0"/>
            <a:t>月通過</a:t>
          </a:r>
          <a:r>
            <a:rPr lang="en-US" altLang="zh-TW" sz="3600" dirty="0" smtClean="0"/>
            <a:t>!</a:t>
          </a:r>
          <a:endParaRPr lang="zh-CN" altLang="en-US" sz="3600" dirty="0"/>
        </a:p>
      </dgm:t>
    </dgm:pt>
    <dgm:pt modelId="{B6C03D86-2D68-4978-9033-88EFEB454F41}" type="parTrans" cxnId="{B9ADF043-AD1D-472F-AD07-9300F402994C}">
      <dgm:prSet/>
      <dgm:spPr/>
      <dgm:t>
        <a:bodyPr/>
        <a:lstStyle/>
        <a:p>
          <a:endParaRPr lang="zh-CN" altLang="en-US"/>
        </a:p>
      </dgm:t>
    </dgm:pt>
    <dgm:pt modelId="{3265B593-5397-456E-874D-7D8B815A7147}" type="sibTrans" cxnId="{B9ADF043-AD1D-472F-AD07-9300F402994C}">
      <dgm:prSet/>
      <dgm:spPr/>
      <dgm:t>
        <a:bodyPr/>
        <a:lstStyle/>
        <a:p>
          <a:endParaRPr lang="zh-CN" altLang="en-US"/>
        </a:p>
      </dgm:t>
    </dgm:pt>
    <dgm:pt modelId="{F4961DB2-4268-44A8-A8D6-D5B9C99D2BE9}" type="pres">
      <dgm:prSet presAssocID="{3D8FD9E6-E4A3-469C-9A3A-0AF246ADE44D}" presName="CompostProcess" presStyleCnt="0">
        <dgm:presLayoutVars>
          <dgm:dir/>
          <dgm:resizeHandles val="exact"/>
        </dgm:presLayoutVars>
      </dgm:prSet>
      <dgm:spPr/>
    </dgm:pt>
    <dgm:pt modelId="{3E16A94A-8D58-43E4-BC56-0EAFB8388100}" type="pres">
      <dgm:prSet presAssocID="{3D8FD9E6-E4A3-469C-9A3A-0AF246ADE44D}" presName="arrow" presStyleLbl="bgShp" presStyleIdx="0" presStyleCnt="1"/>
      <dgm:spPr/>
    </dgm:pt>
    <dgm:pt modelId="{5A0B89B4-B125-4C2F-AD7E-1BC4E699EC90}" type="pres">
      <dgm:prSet presAssocID="{3D8FD9E6-E4A3-469C-9A3A-0AF246ADE44D}" presName="linearProcess" presStyleCnt="0"/>
      <dgm:spPr/>
    </dgm:pt>
    <dgm:pt modelId="{8AC2D3BB-C9E8-4E5F-A433-A2C49213A5F1}" type="pres">
      <dgm:prSet presAssocID="{B45E2E4D-150D-4809-B7E5-55B30B0666EF}" presName="text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0721115-C18C-44B1-9C86-54EBA094F0BC}" type="pres">
      <dgm:prSet presAssocID="{0333FED0-F037-4121-90A5-86C8B17DB9DF}" presName="sibTrans" presStyleCnt="0"/>
      <dgm:spPr/>
    </dgm:pt>
    <dgm:pt modelId="{A0590AF9-5CE8-4FDE-BE15-C5F235643608}" type="pres">
      <dgm:prSet presAssocID="{AEE6300B-7AE1-4A40-A136-CE6BC84F77EE}" presName="text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99F3423-0FAF-496E-BE24-08BEE5E99258}" type="pres">
      <dgm:prSet presAssocID="{96F8AC91-B3A9-49FA-849F-A0DC261C84ED}" presName="sibTrans" presStyleCnt="0"/>
      <dgm:spPr/>
    </dgm:pt>
    <dgm:pt modelId="{0421A83E-8188-4E76-86F5-5B5128DFC1D4}" type="pres">
      <dgm:prSet presAssocID="{6AC04D16-86A4-4F85-B3B4-55D9343B07AD}" presName="text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64B98A28-C45B-4B9D-AE36-E6DDD6617957}" type="presOf" srcId="{6AC04D16-86A4-4F85-B3B4-55D9343B07AD}" destId="{0421A83E-8188-4E76-86F5-5B5128DFC1D4}" srcOrd="0" destOrd="0" presId="urn:microsoft.com/office/officeart/2005/8/layout/hProcess9"/>
    <dgm:cxn modelId="{33343D2E-3C55-40FE-9FDD-108AD96323C6}" type="presOf" srcId="{AEE6300B-7AE1-4A40-A136-CE6BC84F77EE}" destId="{A0590AF9-5CE8-4FDE-BE15-C5F235643608}" srcOrd="0" destOrd="0" presId="urn:microsoft.com/office/officeart/2005/8/layout/hProcess9"/>
    <dgm:cxn modelId="{22F1935F-5E12-483B-B473-A2AB0A258FA5}" type="presOf" srcId="{3D8FD9E6-E4A3-469C-9A3A-0AF246ADE44D}" destId="{F4961DB2-4268-44A8-A8D6-D5B9C99D2BE9}" srcOrd="0" destOrd="0" presId="urn:microsoft.com/office/officeart/2005/8/layout/hProcess9"/>
    <dgm:cxn modelId="{5D811CC0-C9BE-42E6-8232-C600366B006E}" srcId="{3D8FD9E6-E4A3-469C-9A3A-0AF246ADE44D}" destId="{AEE6300B-7AE1-4A40-A136-CE6BC84F77EE}" srcOrd="1" destOrd="0" parTransId="{0AD1868D-C38C-44DD-B760-316BA624DCFA}" sibTransId="{96F8AC91-B3A9-49FA-849F-A0DC261C84ED}"/>
    <dgm:cxn modelId="{BEAF96D3-9F3B-4C8A-8B2B-CE3E078A92EE}" srcId="{3D8FD9E6-E4A3-469C-9A3A-0AF246ADE44D}" destId="{B45E2E4D-150D-4809-B7E5-55B30B0666EF}" srcOrd="0" destOrd="0" parTransId="{24CE8B0B-2D6D-434C-999C-09BAC6DD25E9}" sibTransId="{0333FED0-F037-4121-90A5-86C8B17DB9DF}"/>
    <dgm:cxn modelId="{D5E896A2-5C64-4131-A567-C6A882E3BEB1}" type="presOf" srcId="{B45E2E4D-150D-4809-B7E5-55B30B0666EF}" destId="{8AC2D3BB-C9E8-4E5F-A433-A2C49213A5F1}" srcOrd="0" destOrd="0" presId="urn:microsoft.com/office/officeart/2005/8/layout/hProcess9"/>
    <dgm:cxn modelId="{B9ADF043-AD1D-472F-AD07-9300F402994C}" srcId="{3D8FD9E6-E4A3-469C-9A3A-0AF246ADE44D}" destId="{6AC04D16-86A4-4F85-B3B4-55D9343B07AD}" srcOrd="2" destOrd="0" parTransId="{B6C03D86-2D68-4978-9033-88EFEB454F41}" sibTransId="{3265B593-5397-456E-874D-7D8B815A7147}"/>
    <dgm:cxn modelId="{8DC10A76-1DED-4DE2-BC93-B8502CA515D0}" type="presParOf" srcId="{F4961DB2-4268-44A8-A8D6-D5B9C99D2BE9}" destId="{3E16A94A-8D58-43E4-BC56-0EAFB8388100}" srcOrd="0" destOrd="0" presId="urn:microsoft.com/office/officeart/2005/8/layout/hProcess9"/>
    <dgm:cxn modelId="{3695AD29-E01A-4837-A2B8-03F58A91406E}" type="presParOf" srcId="{F4961DB2-4268-44A8-A8D6-D5B9C99D2BE9}" destId="{5A0B89B4-B125-4C2F-AD7E-1BC4E699EC90}" srcOrd="1" destOrd="0" presId="urn:microsoft.com/office/officeart/2005/8/layout/hProcess9"/>
    <dgm:cxn modelId="{ACB54CB9-9FB8-478D-88BE-C11F596CAF73}" type="presParOf" srcId="{5A0B89B4-B125-4C2F-AD7E-1BC4E699EC90}" destId="{8AC2D3BB-C9E8-4E5F-A433-A2C49213A5F1}" srcOrd="0" destOrd="0" presId="urn:microsoft.com/office/officeart/2005/8/layout/hProcess9"/>
    <dgm:cxn modelId="{32B297D2-A89E-41A9-9260-22993A0E131A}" type="presParOf" srcId="{5A0B89B4-B125-4C2F-AD7E-1BC4E699EC90}" destId="{60721115-C18C-44B1-9C86-54EBA094F0BC}" srcOrd="1" destOrd="0" presId="urn:microsoft.com/office/officeart/2005/8/layout/hProcess9"/>
    <dgm:cxn modelId="{D6D9070F-D04D-477B-A4F8-94355494800D}" type="presParOf" srcId="{5A0B89B4-B125-4C2F-AD7E-1BC4E699EC90}" destId="{A0590AF9-5CE8-4FDE-BE15-C5F235643608}" srcOrd="2" destOrd="0" presId="urn:microsoft.com/office/officeart/2005/8/layout/hProcess9"/>
    <dgm:cxn modelId="{7209272D-C6F7-49C5-B0D3-C2405E800769}" type="presParOf" srcId="{5A0B89B4-B125-4C2F-AD7E-1BC4E699EC90}" destId="{299F3423-0FAF-496E-BE24-08BEE5E99258}" srcOrd="3" destOrd="0" presId="urn:microsoft.com/office/officeart/2005/8/layout/hProcess9"/>
    <dgm:cxn modelId="{4063C91F-4076-4650-903D-BB51292E3701}" type="presParOf" srcId="{5A0B89B4-B125-4C2F-AD7E-1BC4E699EC90}" destId="{0421A83E-8188-4E76-86F5-5B5128DFC1D4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0D541D9-2C53-475D-9425-A9E85DA08349}" type="doc">
      <dgm:prSet loTypeId="urn:microsoft.com/office/officeart/2005/8/layout/process2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CN" altLang="en-US"/>
        </a:p>
      </dgm:t>
    </dgm:pt>
    <dgm:pt modelId="{C0D6722E-49A9-4548-9A03-AB5F1419F205}">
      <dgm:prSet custT="1"/>
      <dgm:spPr/>
      <dgm:t>
        <a:bodyPr/>
        <a:lstStyle/>
        <a:p>
          <a:r>
            <a:rPr lang="zh-TW" altLang="en-US" sz="1600" b="1" dirty="0"/>
            <a:t>嚴禁手機出現</a:t>
          </a:r>
        </a:p>
      </dgm:t>
    </dgm:pt>
    <dgm:pt modelId="{D0003445-5737-4343-A027-DEAF880F8549}" type="parTrans" cxnId="{3502828D-25A1-4C7E-A171-4BAD1FE5556D}">
      <dgm:prSet/>
      <dgm:spPr/>
      <dgm:t>
        <a:bodyPr/>
        <a:lstStyle/>
        <a:p>
          <a:endParaRPr lang="zh-TW" altLang="en-US" b="1"/>
        </a:p>
      </dgm:t>
    </dgm:pt>
    <dgm:pt modelId="{A5115CE5-4D0C-44DB-9907-7A82F051A1DF}" type="sibTrans" cxnId="{3502828D-25A1-4C7E-A171-4BAD1FE5556D}">
      <dgm:prSet/>
      <dgm:spPr/>
      <dgm:t>
        <a:bodyPr/>
        <a:lstStyle/>
        <a:p>
          <a:endParaRPr lang="zh-TW" altLang="en-US" b="1"/>
        </a:p>
      </dgm:t>
    </dgm:pt>
    <dgm:pt modelId="{8924212F-9829-46D8-80EE-892750BD3D22}">
      <dgm:prSet/>
      <dgm:spPr/>
      <dgm:t>
        <a:bodyPr/>
        <a:lstStyle/>
        <a:p>
          <a:r>
            <a:rPr lang="zh-TW" altLang="en-US" b="1" smtClean="0">
              <a:latin typeface="標楷體" panose="03000509000000000000" pitchFamily="65" charset="-120"/>
              <a:ea typeface="標楷體" panose="03000509000000000000" pitchFamily="65" charset="-120"/>
            </a:rPr>
            <a:t>至少坐下來</a:t>
          </a:r>
          <a:r>
            <a:rPr lang="en-US" altLang="zh-TW" b="1" smtClean="0">
              <a:latin typeface="標楷體" panose="03000509000000000000" pitchFamily="65" charset="-120"/>
              <a:ea typeface="標楷體" panose="03000509000000000000" pitchFamily="65" charset="-120"/>
            </a:rPr>
            <a:t>30</a:t>
          </a:r>
          <a:r>
            <a:rPr lang="zh-TW" altLang="en-US" b="1" smtClean="0">
              <a:latin typeface="標楷體" panose="03000509000000000000" pitchFamily="65" charset="-120"/>
              <a:ea typeface="標楷體" panose="03000509000000000000" pitchFamily="65" charset="-120"/>
            </a:rPr>
            <a:t>分鐘</a:t>
          </a:r>
          <a:endParaRPr lang="zh-CN" altLang="en-US" b="1" dirty="0">
            <a:ea typeface="宋体" charset="-122"/>
          </a:endParaRPr>
        </a:p>
      </dgm:t>
    </dgm:pt>
    <dgm:pt modelId="{5B4C6026-A61A-47DF-8FA4-CC31AA0D4EA2}" type="parTrans" cxnId="{99203F65-30A0-4E6A-8C41-ACDF4B7D9BB4}">
      <dgm:prSet/>
      <dgm:spPr/>
      <dgm:t>
        <a:bodyPr/>
        <a:lstStyle/>
        <a:p>
          <a:endParaRPr lang="zh-TW" altLang="en-US" b="1"/>
        </a:p>
      </dgm:t>
    </dgm:pt>
    <dgm:pt modelId="{CDD62D4E-685A-4DFE-93F6-5A2C96DEE953}" type="sibTrans" cxnId="{99203F65-30A0-4E6A-8C41-ACDF4B7D9BB4}">
      <dgm:prSet/>
      <dgm:spPr/>
      <dgm:t>
        <a:bodyPr/>
        <a:lstStyle/>
        <a:p>
          <a:endParaRPr lang="zh-TW" altLang="en-US" b="1"/>
        </a:p>
      </dgm:t>
    </dgm:pt>
    <dgm:pt modelId="{C2388CB4-6FCE-478C-AD88-9112D2D2C30D}">
      <dgm:prSet/>
      <dgm:spPr/>
      <dgm:t>
        <a:bodyPr/>
        <a:lstStyle/>
        <a:p>
          <a:r>
            <a:rPr lang="zh-TW" altLang="zh-TW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有品質的念書時間</a:t>
          </a:r>
        </a:p>
      </dgm:t>
    </dgm:pt>
    <dgm:pt modelId="{CEFC5DFB-D1EA-4ECE-9293-1D4638851261}" type="parTrans" cxnId="{36B44168-933B-442A-BBC3-08CF84E84876}">
      <dgm:prSet/>
      <dgm:spPr/>
      <dgm:t>
        <a:bodyPr/>
        <a:lstStyle/>
        <a:p>
          <a:endParaRPr lang="zh-TW" altLang="en-US" b="1"/>
        </a:p>
      </dgm:t>
    </dgm:pt>
    <dgm:pt modelId="{4E9D2BF7-67B6-425C-AF4C-383CCCE83B77}" type="sibTrans" cxnId="{36B44168-933B-442A-BBC3-08CF84E84876}">
      <dgm:prSet/>
      <dgm:spPr/>
      <dgm:t>
        <a:bodyPr/>
        <a:lstStyle/>
        <a:p>
          <a:endParaRPr lang="zh-TW" altLang="en-US" b="1"/>
        </a:p>
      </dgm:t>
    </dgm:pt>
    <dgm:pt modelId="{E58714AF-FC41-4376-A038-72F1B8B88600}">
      <dgm:prSet/>
      <dgm:spPr/>
      <dgm:t>
        <a:bodyPr/>
        <a:lstStyle/>
        <a:p>
          <a:r>
            <a:rPr lang="zh-TW" altLang="zh-TW" b="1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限時念書</a:t>
          </a:r>
          <a:r>
            <a:rPr lang="en-US" altLang="zh-TW" b="1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~~~</a:t>
          </a:r>
          <a:r>
            <a:rPr lang="zh-TW" altLang="zh-TW" b="1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好刺激</a:t>
          </a:r>
        </a:p>
      </dgm:t>
    </dgm:pt>
    <dgm:pt modelId="{ABEE7CA2-D7EB-48ED-A382-642B35053D9A}" type="parTrans" cxnId="{E1EF8BBE-37D3-47D8-95A7-D0176E1D026D}">
      <dgm:prSet/>
      <dgm:spPr/>
      <dgm:t>
        <a:bodyPr/>
        <a:lstStyle/>
        <a:p>
          <a:endParaRPr lang="zh-TW" altLang="en-US" b="1"/>
        </a:p>
      </dgm:t>
    </dgm:pt>
    <dgm:pt modelId="{BB9D7392-D11A-442B-B49C-CCFE9FC55CF7}" type="sibTrans" cxnId="{E1EF8BBE-37D3-47D8-95A7-D0176E1D026D}">
      <dgm:prSet/>
      <dgm:spPr/>
      <dgm:t>
        <a:bodyPr/>
        <a:lstStyle/>
        <a:p>
          <a:endParaRPr lang="zh-TW" altLang="en-US" b="1"/>
        </a:p>
      </dgm:t>
    </dgm:pt>
    <dgm:pt modelId="{2C90F05F-8209-4DD2-8E24-27F74E12610B}">
      <dgm:prSet/>
      <dgm:spPr/>
      <dgm:t>
        <a:bodyPr/>
        <a:lstStyle/>
        <a:p>
          <a:r>
            <a:rPr lang="zh-TW" altLang="zh-TW" b="1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零碎時間的運用</a:t>
          </a:r>
        </a:p>
      </dgm:t>
    </dgm:pt>
    <dgm:pt modelId="{6AF26EA5-5A03-41B5-9D94-4BC402E73891}" type="parTrans" cxnId="{7C0206DC-F40F-4215-8A1B-21EA49CFE5ED}">
      <dgm:prSet/>
      <dgm:spPr/>
      <dgm:t>
        <a:bodyPr/>
        <a:lstStyle/>
        <a:p>
          <a:endParaRPr lang="zh-TW" altLang="en-US" b="1"/>
        </a:p>
      </dgm:t>
    </dgm:pt>
    <dgm:pt modelId="{AD847D38-0DF0-4848-BF2B-B9ABF3D6A888}" type="sibTrans" cxnId="{7C0206DC-F40F-4215-8A1B-21EA49CFE5ED}">
      <dgm:prSet/>
      <dgm:spPr/>
      <dgm:t>
        <a:bodyPr/>
        <a:lstStyle/>
        <a:p>
          <a:endParaRPr lang="zh-TW" altLang="en-US" b="1"/>
        </a:p>
      </dgm:t>
    </dgm:pt>
    <dgm:pt modelId="{616E88CD-3CFF-413C-806C-95021876125F}">
      <dgm:prSet/>
      <dgm:spPr/>
      <dgm:t>
        <a:bodyPr/>
        <a:lstStyle/>
        <a:p>
          <a:r>
            <a:rPr lang="en-US" altLang="zh-TW" b="1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『</a:t>
          </a:r>
          <a:r>
            <a:rPr lang="zh-TW" altLang="zh-TW" b="1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回想</a:t>
          </a:r>
          <a:r>
            <a:rPr lang="en-US" altLang="zh-TW" b="1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』</a:t>
          </a:r>
          <a:r>
            <a:rPr lang="zh-TW" altLang="zh-TW" b="1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念過的內容</a:t>
          </a:r>
        </a:p>
      </dgm:t>
    </dgm:pt>
    <dgm:pt modelId="{5A5789D5-9B41-4F10-BF2C-991C4365619D}" type="parTrans" cxnId="{3974379D-63FD-42EB-B227-08125AEC7DD8}">
      <dgm:prSet/>
      <dgm:spPr/>
      <dgm:t>
        <a:bodyPr/>
        <a:lstStyle/>
        <a:p>
          <a:endParaRPr lang="zh-TW" altLang="en-US" b="1"/>
        </a:p>
      </dgm:t>
    </dgm:pt>
    <dgm:pt modelId="{7C83532E-C1C8-4336-B9A7-0A86EEEBA156}" type="sibTrans" cxnId="{3974379D-63FD-42EB-B227-08125AEC7DD8}">
      <dgm:prSet/>
      <dgm:spPr/>
      <dgm:t>
        <a:bodyPr/>
        <a:lstStyle/>
        <a:p>
          <a:endParaRPr lang="zh-TW" altLang="en-US" b="1"/>
        </a:p>
      </dgm:t>
    </dgm:pt>
    <dgm:pt modelId="{0AE2D252-E7BE-47C8-A08F-4FBCECA9C906}" type="pres">
      <dgm:prSet presAssocID="{60D541D9-2C53-475D-9425-A9E85DA08349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FD72D43C-A00C-45C4-A004-B3D2B25BD181}" type="pres">
      <dgm:prSet presAssocID="{C0D6722E-49A9-4548-9A03-AB5F1419F205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CF13605-7CAF-4828-A86E-1AE3EA442FC1}" type="pres">
      <dgm:prSet presAssocID="{A5115CE5-4D0C-44DB-9907-7A82F051A1DF}" presName="sibTrans" presStyleLbl="sibTrans2D1" presStyleIdx="0" presStyleCnt="5"/>
      <dgm:spPr/>
      <dgm:t>
        <a:bodyPr/>
        <a:lstStyle/>
        <a:p>
          <a:endParaRPr lang="zh-TW" altLang="en-US"/>
        </a:p>
      </dgm:t>
    </dgm:pt>
    <dgm:pt modelId="{984391C2-54FE-4D28-B180-CADA9F4480CD}" type="pres">
      <dgm:prSet presAssocID="{A5115CE5-4D0C-44DB-9907-7A82F051A1DF}" presName="connectorText" presStyleLbl="sibTrans2D1" presStyleIdx="0" presStyleCnt="5"/>
      <dgm:spPr/>
      <dgm:t>
        <a:bodyPr/>
        <a:lstStyle/>
        <a:p>
          <a:endParaRPr lang="zh-TW" altLang="en-US"/>
        </a:p>
      </dgm:t>
    </dgm:pt>
    <dgm:pt modelId="{0CF9AFA8-BBD6-48BC-A0FA-538F9A8301CD}" type="pres">
      <dgm:prSet presAssocID="{8924212F-9829-46D8-80EE-892750BD3D22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ABB13F7-E015-4E84-93F8-3136D4A8005B}" type="pres">
      <dgm:prSet presAssocID="{CDD62D4E-685A-4DFE-93F6-5A2C96DEE953}" presName="sibTrans" presStyleLbl="sibTrans2D1" presStyleIdx="1" presStyleCnt="5"/>
      <dgm:spPr/>
      <dgm:t>
        <a:bodyPr/>
        <a:lstStyle/>
        <a:p>
          <a:endParaRPr lang="zh-TW" altLang="en-US"/>
        </a:p>
      </dgm:t>
    </dgm:pt>
    <dgm:pt modelId="{61743D17-3C79-4760-A385-136481F4994C}" type="pres">
      <dgm:prSet presAssocID="{CDD62D4E-685A-4DFE-93F6-5A2C96DEE953}" presName="connectorText" presStyleLbl="sibTrans2D1" presStyleIdx="1" presStyleCnt="5"/>
      <dgm:spPr/>
      <dgm:t>
        <a:bodyPr/>
        <a:lstStyle/>
        <a:p>
          <a:endParaRPr lang="zh-TW" altLang="en-US"/>
        </a:p>
      </dgm:t>
    </dgm:pt>
    <dgm:pt modelId="{5507C4FF-C0F7-4E4A-B241-C6AC83883E89}" type="pres">
      <dgm:prSet presAssocID="{C2388CB4-6FCE-478C-AD88-9112D2D2C30D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1A0D2504-1625-43F7-A847-6D8EDBA20205}" type="pres">
      <dgm:prSet presAssocID="{4E9D2BF7-67B6-425C-AF4C-383CCCE83B77}" presName="sibTrans" presStyleLbl="sibTrans2D1" presStyleIdx="2" presStyleCnt="5"/>
      <dgm:spPr/>
      <dgm:t>
        <a:bodyPr/>
        <a:lstStyle/>
        <a:p>
          <a:endParaRPr lang="zh-TW" altLang="en-US"/>
        </a:p>
      </dgm:t>
    </dgm:pt>
    <dgm:pt modelId="{51B7A5CA-7790-401A-BDCB-47E8ED33144A}" type="pres">
      <dgm:prSet presAssocID="{4E9D2BF7-67B6-425C-AF4C-383CCCE83B77}" presName="connectorText" presStyleLbl="sibTrans2D1" presStyleIdx="2" presStyleCnt="5"/>
      <dgm:spPr/>
      <dgm:t>
        <a:bodyPr/>
        <a:lstStyle/>
        <a:p>
          <a:endParaRPr lang="zh-TW" altLang="en-US"/>
        </a:p>
      </dgm:t>
    </dgm:pt>
    <dgm:pt modelId="{F360ABA3-8EBF-44AC-9737-9798028403FE}" type="pres">
      <dgm:prSet presAssocID="{E58714AF-FC41-4376-A038-72F1B8B88600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29AFC5F-5C82-4D7B-985F-FDA0F070DF7E}" type="pres">
      <dgm:prSet presAssocID="{BB9D7392-D11A-442B-B49C-CCFE9FC55CF7}" presName="sibTrans" presStyleLbl="sibTrans2D1" presStyleIdx="3" presStyleCnt="5"/>
      <dgm:spPr/>
      <dgm:t>
        <a:bodyPr/>
        <a:lstStyle/>
        <a:p>
          <a:endParaRPr lang="zh-TW" altLang="en-US"/>
        </a:p>
      </dgm:t>
    </dgm:pt>
    <dgm:pt modelId="{ED5F396F-CA37-4AF1-8FDC-24877AF7A9BC}" type="pres">
      <dgm:prSet presAssocID="{BB9D7392-D11A-442B-B49C-CCFE9FC55CF7}" presName="connectorText" presStyleLbl="sibTrans2D1" presStyleIdx="3" presStyleCnt="5"/>
      <dgm:spPr/>
      <dgm:t>
        <a:bodyPr/>
        <a:lstStyle/>
        <a:p>
          <a:endParaRPr lang="zh-TW" altLang="en-US"/>
        </a:p>
      </dgm:t>
    </dgm:pt>
    <dgm:pt modelId="{94173082-F4D2-4AEB-9DF7-32370D7118DD}" type="pres">
      <dgm:prSet presAssocID="{2C90F05F-8209-4DD2-8E24-27F74E12610B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EE002F1-EE59-4CFB-B10C-E22B2FF6318D}" type="pres">
      <dgm:prSet presAssocID="{AD847D38-0DF0-4848-BF2B-B9ABF3D6A888}" presName="sibTrans" presStyleLbl="sibTrans2D1" presStyleIdx="4" presStyleCnt="5"/>
      <dgm:spPr/>
      <dgm:t>
        <a:bodyPr/>
        <a:lstStyle/>
        <a:p>
          <a:endParaRPr lang="zh-TW" altLang="en-US"/>
        </a:p>
      </dgm:t>
    </dgm:pt>
    <dgm:pt modelId="{86370706-C120-4068-8E22-1AAA8532FDB9}" type="pres">
      <dgm:prSet presAssocID="{AD847D38-0DF0-4848-BF2B-B9ABF3D6A888}" presName="connectorText" presStyleLbl="sibTrans2D1" presStyleIdx="4" presStyleCnt="5"/>
      <dgm:spPr/>
      <dgm:t>
        <a:bodyPr/>
        <a:lstStyle/>
        <a:p>
          <a:endParaRPr lang="zh-TW" altLang="en-US"/>
        </a:p>
      </dgm:t>
    </dgm:pt>
    <dgm:pt modelId="{ECA7AE6F-5282-46DF-B4E9-558B8560B37E}" type="pres">
      <dgm:prSet presAssocID="{616E88CD-3CFF-413C-806C-95021876125F}" presName="node" presStyleLbl="node1" presStyleIdx="5" presStyleCnt="6" custLinFactNeighborX="-2" custLinFactNeighborY="1174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3B290860-263F-434E-8539-D402F19FC56A}" type="presOf" srcId="{4E9D2BF7-67B6-425C-AF4C-383CCCE83B77}" destId="{1A0D2504-1625-43F7-A847-6D8EDBA20205}" srcOrd="0" destOrd="0" presId="urn:microsoft.com/office/officeart/2005/8/layout/process2"/>
    <dgm:cxn modelId="{E1EF8BBE-37D3-47D8-95A7-D0176E1D026D}" srcId="{60D541D9-2C53-475D-9425-A9E85DA08349}" destId="{E58714AF-FC41-4376-A038-72F1B8B88600}" srcOrd="3" destOrd="0" parTransId="{ABEE7CA2-D7EB-48ED-A382-642B35053D9A}" sibTransId="{BB9D7392-D11A-442B-B49C-CCFE9FC55CF7}"/>
    <dgm:cxn modelId="{CA8D913C-9F4E-4B80-AAA5-B09CE10B5FBB}" type="presOf" srcId="{A5115CE5-4D0C-44DB-9907-7A82F051A1DF}" destId="{984391C2-54FE-4D28-B180-CADA9F4480CD}" srcOrd="1" destOrd="0" presId="urn:microsoft.com/office/officeart/2005/8/layout/process2"/>
    <dgm:cxn modelId="{3974379D-63FD-42EB-B227-08125AEC7DD8}" srcId="{60D541D9-2C53-475D-9425-A9E85DA08349}" destId="{616E88CD-3CFF-413C-806C-95021876125F}" srcOrd="5" destOrd="0" parTransId="{5A5789D5-9B41-4F10-BF2C-991C4365619D}" sibTransId="{7C83532E-C1C8-4336-B9A7-0A86EEEBA156}"/>
    <dgm:cxn modelId="{067C1EBF-347D-4442-BE44-CB2A233A0983}" type="presOf" srcId="{C0D6722E-49A9-4548-9A03-AB5F1419F205}" destId="{FD72D43C-A00C-45C4-A004-B3D2B25BD181}" srcOrd="0" destOrd="0" presId="urn:microsoft.com/office/officeart/2005/8/layout/process2"/>
    <dgm:cxn modelId="{B912721C-BA43-4132-9A1A-645A20704BB6}" type="presOf" srcId="{8924212F-9829-46D8-80EE-892750BD3D22}" destId="{0CF9AFA8-BBD6-48BC-A0FA-538F9A8301CD}" srcOrd="0" destOrd="0" presId="urn:microsoft.com/office/officeart/2005/8/layout/process2"/>
    <dgm:cxn modelId="{DAC0998D-2D7D-44C9-81E6-024E3BB9589E}" type="presOf" srcId="{AD847D38-0DF0-4848-BF2B-B9ABF3D6A888}" destId="{86370706-C120-4068-8E22-1AAA8532FDB9}" srcOrd="1" destOrd="0" presId="urn:microsoft.com/office/officeart/2005/8/layout/process2"/>
    <dgm:cxn modelId="{7C0206DC-F40F-4215-8A1B-21EA49CFE5ED}" srcId="{60D541D9-2C53-475D-9425-A9E85DA08349}" destId="{2C90F05F-8209-4DD2-8E24-27F74E12610B}" srcOrd="4" destOrd="0" parTransId="{6AF26EA5-5A03-41B5-9D94-4BC402E73891}" sibTransId="{AD847D38-0DF0-4848-BF2B-B9ABF3D6A888}"/>
    <dgm:cxn modelId="{F2039C58-0307-466E-B024-41B9E57CBEF4}" type="presOf" srcId="{CDD62D4E-685A-4DFE-93F6-5A2C96DEE953}" destId="{61743D17-3C79-4760-A385-136481F4994C}" srcOrd="1" destOrd="0" presId="urn:microsoft.com/office/officeart/2005/8/layout/process2"/>
    <dgm:cxn modelId="{45CA602A-72BF-4CD3-9975-83F397ABFB90}" type="presOf" srcId="{E58714AF-FC41-4376-A038-72F1B8B88600}" destId="{F360ABA3-8EBF-44AC-9737-9798028403FE}" srcOrd="0" destOrd="0" presId="urn:microsoft.com/office/officeart/2005/8/layout/process2"/>
    <dgm:cxn modelId="{6A218525-574B-4BB6-871B-326BB4616EDF}" type="presOf" srcId="{60D541D9-2C53-475D-9425-A9E85DA08349}" destId="{0AE2D252-E7BE-47C8-A08F-4FBCECA9C906}" srcOrd="0" destOrd="0" presId="urn:microsoft.com/office/officeart/2005/8/layout/process2"/>
    <dgm:cxn modelId="{5191FC84-58AC-4234-924F-F7A0D28116C1}" type="presOf" srcId="{BB9D7392-D11A-442B-B49C-CCFE9FC55CF7}" destId="{F29AFC5F-5C82-4D7B-985F-FDA0F070DF7E}" srcOrd="0" destOrd="0" presId="urn:microsoft.com/office/officeart/2005/8/layout/process2"/>
    <dgm:cxn modelId="{99203F65-30A0-4E6A-8C41-ACDF4B7D9BB4}" srcId="{60D541D9-2C53-475D-9425-A9E85DA08349}" destId="{8924212F-9829-46D8-80EE-892750BD3D22}" srcOrd="1" destOrd="0" parTransId="{5B4C6026-A61A-47DF-8FA4-CC31AA0D4EA2}" sibTransId="{CDD62D4E-685A-4DFE-93F6-5A2C96DEE953}"/>
    <dgm:cxn modelId="{B674D756-80D7-4F50-833C-8F4D7A4693D5}" type="presOf" srcId="{BB9D7392-D11A-442B-B49C-CCFE9FC55CF7}" destId="{ED5F396F-CA37-4AF1-8FDC-24877AF7A9BC}" srcOrd="1" destOrd="0" presId="urn:microsoft.com/office/officeart/2005/8/layout/process2"/>
    <dgm:cxn modelId="{18BF66C9-91BB-4B8B-8862-28E38BFDBA25}" type="presOf" srcId="{A5115CE5-4D0C-44DB-9907-7A82F051A1DF}" destId="{FCF13605-7CAF-4828-A86E-1AE3EA442FC1}" srcOrd="0" destOrd="0" presId="urn:microsoft.com/office/officeart/2005/8/layout/process2"/>
    <dgm:cxn modelId="{21CBC88D-C2E7-4BF8-A3D8-634204318247}" type="presOf" srcId="{CDD62D4E-685A-4DFE-93F6-5A2C96DEE953}" destId="{8ABB13F7-E015-4E84-93F8-3136D4A8005B}" srcOrd="0" destOrd="0" presId="urn:microsoft.com/office/officeart/2005/8/layout/process2"/>
    <dgm:cxn modelId="{3502828D-25A1-4C7E-A171-4BAD1FE5556D}" srcId="{60D541D9-2C53-475D-9425-A9E85DA08349}" destId="{C0D6722E-49A9-4548-9A03-AB5F1419F205}" srcOrd="0" destOrd="0" parTransId="{D0003445-5737-4343-A027-DEAF880F8549}" sibTransId="{A5115CE5-4D0C-44DB-9907-7A82F051A1DF}"/>
    <dgm:cxn modelId="{12566136-36F1-4008-9360-557B435A8F23}" type="presOf" srcId="{4E9D2BF7-67B6-425C-AF4C-383CCCE83B77}" destId="{51B7A5CA-7790-401A-BDCB-47E8ED33144A}" srcOrd="1" destOrd="0" presId="urn:microsoft.com/office/officeart/2005/8/layout/process2"/>
    <dgm:cxn modelId="{FDC5B36E-7458-48C7-86C8-0AD241FFEEF5}" type="presOf" srcId="{C2388CB4-6FCE-478C-AD88-9112D2D2C30D}" destId="{5507C4FF-C0F7-4E4A-B241-C6AC83883E89}" srcOrd="0" destOrd="0" presId="urn:microsoft.com/office/officeart/2005/8/layout/process2"/>
    <dgm:cxn modelId="{9776142F-6F40-4B1C-A393-3E82FBB8D98B}" type="presOf" srcId="{616E88CD-3CFF-413C-806C-95021876125F}" destId="{ECA7AE6F-5282-46DF-B4E9-558B8560B37E}" srcOrd="0" destOrd="0" presId="urn:microsoft.com/office/officeart/2005/8/layout/process2"/>
    <dgm:cxn modelId="{227651FE-B6A0-499C-93D6-3DC4F78EE480}" type="presOf" srcId="{AD847D38-0DF0-4848-BF2B-B9ABF3D6A888}" destId="{CEE002F1-EE59-4CFB-B10C-E22B2FF6318D}" srcOrd="0" destOrd="0" presId="urn:microsoft.com/office/officeart/2005/8/layout/process2"/>
    <dgm:cxn modelId="{36B44168-933B-442A-BBC3-08CF84E84876}" srcId="{60D541D9-2C53-475D-9425-A9E85DA08349}" destId="{C2388CB4-6FCE-478C-AD88-9112D2D2C30D}" srcOrd="2" destOrd="0" parTransId="{CEFC5DFB-D1EA-4ECE-9293-1D4638851261}" sibTransId="{4E9D2BF7-67B6-425C-AF4C-383CCCE83B77}"/>
    <dgm:cxn modelId="{0C6FE04C-F87E-4DD6-B977-776F398F7538}" type="presOf" srcId="{2C90F05F-8209-4DD2-8E24-27F74E12610B}" destId="{94173082-F4D2-4AEB-9DF7-32370D7118DD}" srcOrd="0" destOrd="0" presId="urn:microsoft.com/office/officeart/2005/8/layout/process2"/>
    <dgm:cxn modelId="{D75A7DB3-0014-4589-ACD5-DD215112F996}" type="presParOf" srcId="{0AE2D252-E7BE-47C8-A08F-4FBCECA9C906}" destId="{FD72D43C-A00C-45C4-A004-B3D2B25BD181}" srcOrd="0" destOrd="0" presId="urn:microsoft.com/office/officeart/2005/8/layout/process2"/>
    <dgm:cxn modelId="{FEDC2017-DE78-4A70-8497-571A4813F98B}" type="presParOf" srcId="{0AE2D252-E7BE-47C8-A08F-4FBCECA9C906}" destId="{FCF13605-7CAF-4828-A86E-1AE3EA442FC1}" srcOrd="1" destOrd="0" presId="urn:microsoft.com/office/officeart/2005/8/layout/process2"/>
    <dgm:cxn modelId="{371DA7AD-5999-47C3-834D-80A995D21A15}" type="presParOf" srcId="{FCF13605-7CAF-4828-A86E-1AE3EA442FC1}" destId="{984391C2-54FE-4D28-B180-CADA9F4480CD}" srcOrd="0" destOrd="0" presId="urn:microsoft.com/office/officeart/2005/8/layout/process2"/>
    <dgm:cxn modelId="{CD59E12C-6BE4-4728-AC7D-AA30F5B3AA08}" type="presParOf" srcId="{0AE2D252-E7BE-47C8-A08F-4FBCECA9C906}" destId="{0CF9AFA8-BBD6-48BC-A0FA-538F9A8301CD}" srcOrd="2" destOrd="0" presId="urn:microsoft.com/office/officeart/2005/8/layout/process2"/>
    <dgm:cxn modelId="{BB402F30-73C6-44AB-BE8F-20680C94A802}" type="presParOf" srcId="{0AE2D252-E7BE-47C8-A08F-4FBCECA9C906}" destId="{8ABB13F7-E015-4E84-93F8-3136D4A8005B}" srcOrd="3" destOrd="0" presId="urn:microsoft.com/office/officeart/2005/8/layout/process2"/>
    <dgm:cxn modelId="{D5858DED-31AD-47AB-BD84-212B77AE4562}" type="presParOf" srcId="{8ABB13F7-E015-4E84-93F8-3136D4A8005B}" destId="{61743D17-3C79-4760-A385-136481F4994C}" srcOrd="0" destOrd="0" presId="urn:microsoft.com/office/officeart/2005/8/layout/process2"/>
    <dgm:cxn modelId="{49B02182-8B0D-4E3A-82C9-E8CDE56D7B30}" type="presParOf" srcId="{0AE2D252-E7BE-47C8-A08F-4FBCECA9C906}" destId="{5507C4FF-C0F7-4E4A-B241-C6AC83883E89}" srcOrd="4" destOrd="0" presId="urn:microsoft.com/office/officeart/2005/8/layout/process2"/>
    <dgm:cxn modelId="{D7E9979D-0467-498D-9B70-7FFF04E5A9B7}" type="presParOf" srcId="{0AE2D252-E7BE-47C8-A08F-4FBCECA9C906}" destId="{1A0D2504-1625-43F7-A847-6D8EDBA20205}" srcOrd="5" destOrd="0" presId="urn:microsoft.com/office/officeart/2005/8/layout/process2"/>
    <dgm:cxn modelId="{17F8B707-9A42-470A-8B6F-6B65FD8FE769}" type="presParOf" srcId="{1A0D2504-1625-43F7-A847-6D8EDBA20205}" destId="{51B7A5CA-7790-401A-BDCB-47E8ED33144A}" srcOrd="0" destOrd="0" presId="urn:microsoft.com/office/officeart/2005/8/layout/process2"/>
    <dgm:cxn modelId="{70422404-78F9-461B-9366-B7633261ABC8}" type="presParOf" srcId="{0AE2D252-E7BE-47C8-A08F-4FBCECA9C906}" destId="{F360ABA3-8EBF-44AC-9737-9798028403FE}" srcOrd="6" destOrd="0" presId="urn:microsoft.com/office/officeart/2005/8/layout/process2"/>
    <dgm:cxn modelId="{7F51619A-3DF4-49B5-B2D4-DEC1D25F7703}" type="presParOf" srcId="{0AE2D252-E7BE-47C8-A08F-4FBCECA9C906}" destId="{F29AFC5F-5C82-4D7B-985F-FDA0F070DF7E}" srcOrd="7" destOrd="0" presId="urn:microsoft.com/office/officeart/2005/8/layout/process2"/>
    <dgm:cxn modelId="{5281D59F-644C-46FF-8611-3665B3B81CF0}" type="presParOf" srcId="{F29AFC5F-5C82-4D7B-985F-FDA0F070DF7E}" destId="{ED5F396F-CA37-4AF1-8FDC-24877AF7A9BC}" srcOrd="0" destOrd="0" presId="urn:microsoft.com/office/officeart/2005/8/layout/process2"/>
    <dgm:cxn modelId="{4725D094-FF49-43FA-87A5-AD925C4960D9}" type="presParOf" srcId="{0AE2D252-E7BE-47C8-A08F-4FBCECA9C906}" destId="{94173082-F4D2-4AEB-9DF7-32370D7118DD}" srcOrd="8" destOrd="0" presId="urn:microsoft.com/office/officeart/2005/8/layout/process2"/>
    <dgm:cxn modelId="{750AF319-B1BB-4F77-8BBE-285A39463D47}" type="presParOf" srcId="{0AE2D252-E7BE-47C8-A08F-4FBCECA9C906}" destId="{CEE002F1-EE59-4CFB-B10C-E22B2FF6318D}" srcOrd="9" destOrd="0" presId="urn:microsoft.com/office/officeart/2005/8/layout/process2"/>
    <dgm:cxn modelId="{0C07F621-A911-4ED1-9534-AF96FF5827DB}" type="presParOf" srcId="{CEE002F1-EE59-4CFB-B10C-E22B2FF6318D}" destId="{86370706-C120-4068-8E22-1AAA8532FDB9}" srcOrd="0" destOrd="0" presId="urn:microsoft.com/office/officeart/2005/8/layout/process2"/>
    <dgm:cxn modelId="{9AFC7DF0-8371-433C-9C9F-AFE70FFE9663}" type="presParOf" srcId="{0AE2D252-E7BE-47C8-A08F-4FBCECA9C906}" destId="{ECA7AE6F-5282-46DF-B4E9-558B8560B37E}" srcOrd="1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FADA3F-DBD8-47B3-87A4-F7C4DF43CC18}">
      <dsp:nvSpPr>
        <dsp:cNvPr id="0" name=""/>
        <dsp:cNvSpPr/>
      </dsp:nvSpPr>
      <dsp:spPr>
        <a:xfrm>
          <a:off x="0" y="324393"/>
          <a:ext cx="592935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3C47F7-914D-4919-99FE-C55F44DD4350}">
      <dsp:nvSpPr>
        <dsp:cNvPr id="0" name=""/>
        <dsp:cNvSpPr/>
      </dsp:nvSpPr>
      <dsp:spPr>
        <a:xfrm>
          <a:off x="296467" y="58713"/>
          <a:ext cx="4150547" cy="5313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881" tIns="0" rIns="156881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教育實習</a:t>
          </a:r>
          <a:endParaRPr lang="zh-CN" altLang="en-US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22406" y="84652"/>
        <a:ext cx="4098669" cy="479482"/>
      </dsp:txXfrm>
    </dsp:sp>
    <dsp:sp modelId="{58D67328-282B-4E2B-B4DB-8AD412BAFFBC}">
      <dsp:nvSpPr>
        <dsp:cNvPr id="0" name=""/>
        <dsp:cNvSpPr/>
      </dsp:nvSpPr>
      <dsp:spPr>
        <a:xfrm>
          <a:off x="0" y="1140873"/>
          <a:ext cx="592935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3750088"/>
              <a:satOff val="-5627"/>
              <a:lumOff val="-91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C45C-3BD5-48EA-A639-E7D5A20ED3FD}">
      <dsp:nvSpPr>
        <dsp:cNvPr id="0" name=""/>
        <dsp:cNvSpPr/>
      </dsp:nvSpPr>
      <dsp:spPr>
        <a:xfrm>
          <a:off x="296467" y="875193"/>
          <a:ext cx="4150547" cy="531360"/>
        </a:xfrm>
        <a:prstGeom prst="roundRect">
          <a:avLst/>
        </a:prstGeom>
        <a:gradFill rotWithShape="0">
          <a:gsLst>
            <a:gs pos="0">
              <a:schemeClr val="accent3">
                <a:hueOff val="3750088"/>
                <a:satOff val="-5627"/>
                <a:lumOff val="-915"/>
                <a:alphaOff val="0"/>
                <a:shade val="51000"/>
                <a:satMod val="130000"/>
              </a:schemeClr>
            </a:gs>
            <a:gs pos="80000">
              <a:schemeClr val="accent3">
                <a:hueOff val="3750088"/>
                <a:satOff val="-5627"/>
                <a:lumOff val="-915"/>
                <a:alphaOff val="0"/>
                <a:shade val="93000"/>
                <a:satMod val="130000"/>
              </a:schemeClr>
            </a:gs>
            <a:gs pos="100000">
              <a:schemeClr val="accent3">
                <a:hueOff val="3750088"/>
                <a:satOff val="-5627"/>
                <a:lumOff val="-91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881" tIns="0" rIns="156881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教師檢定</a:t>
          </a:r>
          <a:endParaRPr lang="en-US" altLang="zh-TW" sz="36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22406" y="901132"/>
        <a:ext cx="4098669" cy="479482"/>
      </dsp:txXfrm>
    </dsp:sp>
    <dsp:sp modelId="{F776FF77-BBFD-429A-B555-3A759A0377CC}">
      <dsp:nvSpPr>
        <dsp:cNvPr id="0" name=""/>
        <dsp:cNvSpPr/>
      </dsp:nvSpPr>
      <dsp:spPr>
        <a:xfrm>
          <a:off x="0" y="1957354"/>
          <a:ext cx="592935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7500176"/>
              <a:satOff val="-11253"/>
              <a:lumOff val="-183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3EE3B5-4895-4D5C-BF7C-9C953348E53B}">
      <dsp:nvSpPr>
        <dsp:cNvPr id="0" name=""/>
        <dsp:cNvSpPr/>
      </dsp:nvSpPr>
      <dsp:spPr>
        <a:xfrm>
          <a:off x="296467" y="1691674"/>
          <a:ext cx="4150547" cy="531360"/>
        </a:xfrm>
        <a:prstGeom prst="roundRect">
          <a:avLst/>
        </a:prstGeom>
        <a:gradFill rotWithShape="0">
          <a:gsLst>
            <a:gs pos="0">
              <a:schemeClr val="accent3">
                <a:hueOff val="7500176"/>
                <a:satOff val="-11253"/>
                <a:lumOff val="-1830"/>
                <a:alphaOff val="0"/>
                <a:shade val="51000"/>
                <a:satMod val="130000"/>
              </a:schemeClr>
            </a:gs>
            <a:gs pos="80000">
              <a:schemeClr val="accent3">
                <a:hueOff val="7500176"/>
                <a:satOff val="-11253"/>
                <a:lumOff val="-1830"/>
                <a:alphaOff val="0"/>
                <a:shade val="93000"/>
                <a:satMod val="130000"/>
              </a:schemeClr>
            </a:gs>
            <a:gs pos="100000">
              <a:schemeClr val="accent3">
                <a:hueOff val="7500176"/>
                <a:satOff val="-11253"/>
                <a:lumOff val="-183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881" tIns="0" rIns="156881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教師甄試</a:t>
          </a:r>
          <a:endParaRPr lang="zh-CN" altLang="en-US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22406" y="1717613"/>
        <a:ext cx="4098669" cy="479482"/>
      </dsp:txXfrm>
    </dsp:sp>
    <dsp:sp modelId="{B3A81B91-F9F1-4E1B-9092-F6EAFCC3BD5D}">
      <dsp:nvSpPr>
        <dsp:cNvPr id="0" name=""/>
        <dsp:cNvSpPr/>
      </dsp:nvSpPr>
      <dsp:spPr>
        <a:xfrm>
          <a:off x="0" y="2773834"/>
          <a:ext cx="5929354" cy="453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3FF6B1-F70A-4601-8A6C-57EE44B43E8C}">
      <dsp:nvSpPr>
        <dsp:cNvPr id="0" name=""/>
        <dsp:cNvSpPr/>
      </dsp:nvSpPr>
      <dsp:spPr>
        <a:xfrm>
          <a:off x="296467" y="2508154"/>
          <a:ext cx="4150547" cy="531360"/>
        </a:xfrm>
        <a:prstGeom prst="round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881" tIns="0" rIns="156881" bIns="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正式教師</a:t>
          </a:r>
          <a:endParaRPr lang="zh-CN" altLang="en-US" sz="36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22406" y="2534093"/>
        <a:ext cx="4098669" cy="4794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40E294-265B-41AC-8D54-E6E408F3AC72}">
      <dsp:nvSpPr>
        <dsp:cNvPr id="0" name=""/>
        <dsp:cNvSpPr/>
      </dsp:nvSpPr>
      <dsp:spPr>
        <a:xfrm>
          <a:off x="0" y="0"/>
          <a:ext cx="2728568" cy="321185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928" tIns="312928" rIns="312928" bIns="312928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4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7-8</a:t>
          </a:r>
          <a:r>
            <a:rPr lang="zh-TW" altLang="en-US" sz="4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endParaRPr lang="en-US" altLang="zh-TW" sz="44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王立杰</a:t>
          </a:r>
          <a:r>
            <a:rPr lang="en-US" altLang="zh-TW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over</a:t>
          </a:r>
          <a:endParaRPr lang="zh-CN" altLang="en-US" sz="2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1284742"/>
        <a:ext cx="2728568" cy="1284742"/>
      </dsp:txXfrm>
    </dsp:sp>
    <dsp:sp modelId="{89CB243C-1F9B-4490-AA45-6F736278909D}">
      <dsp:nvSpPr>
        <dsp:cNvPr id="0" name=""/>
        <dsp:cNvSpPr/>
      </dsp:nvSpPr>
      <dsp:spPr>
        <a:xfrm>
          <a:off x="7283380" y="2142307"/>
          <a:ext cx="1069547" cy="1069547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024209-7CCF-4FA1-9F22-460F139B24EE}">
      <dsp:nvSpPr>
        <dsp:cNvPr id="0" name=""/>
        <dsp:cNvSpPr/>
      </dsp:nvSpPr>
      <dsp:spPr>
        <a:xfrm>
          <a:off x="2848196" y="0"/>
          <a:ext cx="2728568" cy="3211855"/>
        </a:xfrm>
        <a:prstGeom prst="roundRect">
          <a:avLst>
            <a:gd name="adj" fmla="val 1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928" tIns="312928" rIns="312928" bIns="312928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4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9-10</a:t>
          </a:r>
          <a:r>
            <a:rPr lang="zh-TW" altLang="en-US" sz="4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endParaRPr lang="en-US" altLang="zh-TW" sz="44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阿摩做題目</a:t>
          </a:r>
          <a:endParaRPr lang="zh-CN" altLang="en-US" sz="2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2848196" y="1284742"/>
        <a:ext cx="2728568" cy="1284742"/>
      </dsp:txXfrm>
    </dsp:sp>
    <dsp:sp modelId="{FE85D5D2-2B96-4D57-AE00-99005EDCA081}">
      <dsp:nvSpPr>
        <dsp:cNvPr id="0" name=""/>
        <dsp:cNvSpPr/>
      </dsp:nvSpPr>
      <dsp:spPr>
        <a:xfrm>
          <a:off x="5682173" y="2142307"/>
          <a:ext cx="1069547" cy="1069547"/>
        </a:xfrm>
        <a:prstGeom prst="ellipse">
          <a:avLst/>
        </a:prstGeom>
        <a:solidFill>
          <a:schemeClr val="accent5">
            <a:tint val="50000"/>
            <a:hueOff val="-5341183"/>
            <a:satOff val="23809"/>
            <a:lumOff val="210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05BDEE0-714D-4E49-AB5A-52CFBD88AF7C}">
      <dsp:nvSpPr>
        <dsp:cNvPr id="0" name=""/>
        <dsp:cNvSpPr/>
      </dsp:nvSpPr>
      <dsp:spPr>
        <a:xfrm>
          <a:off x="5624351" y="0"/>
          <a:ext cx="2728568" cy="3211855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928" tIns="312928" rIns="312928" bIns="312928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4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11-12</a:t>
          </a:r>
          <a:r>
            <a:rPr lang="zh-TW" altLang="en-US" sz="44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月</a:t>
          </a:r>
          <a:endParaRPr lang="en-US" altLang="zh-TW" sz="44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教學實習</a:t>
          </a:r>
          <a:endParaRPr lang="en-US" altLang="zh-TW" sz="2800" kern="1200" dirty="0" smtClean="0"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及教學觀摩</a:t>
          </a:r>
          <a:r>
            <a:rPr lang="en-US" altLang="zh-TW" sz="280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endParaRPr lang="zh-CN" altLang="en-US" sz="280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5624351" y="1284742"/>
        <a:ext cx="2728568" cy="1284742"/>
      </dsp:txXfrm>
    </dsp:sp>
    <dsp:sp modelId="{904118F5-F2B3-4468-9D0A-E03CFCDE854E}">
      <dsp:nvSpPr>
        <dsp:cNvPr id="0" name=""/>
        <dsp:cNvSpPr/>
      </dsp:nvSpPr>
      <dsp:spPr>
        <a:xfrm>
          <a:off x="7793622" y="53017"/>
          <a:ext cx="370608" cy="476654"/>
        </a:xfrm>
        <a:prstGeom prst="round2DiagRect">
          <a:avLst/>
        </a:prstGeom>
        <a:solidFill>
          <a:schemeClr val="accent5">
            <a:tint val="50000"/>
            <a:hueOff val="-10682366"/>
            <a:satOff val="47617"/>
            <a:lumOff val="420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826B2D-AE4B-4F8F-9BDF-64E9BBE142A2}">
      <dsp:nvSpPr>
        <dsp:cNvPr id="0" name=""/>
        <dsp:cNvSpPr/>
      </dsp:nvSpPr>
      <dsp:spPr>
        <a:xfrm>
          <a:off x="-13" y="2730076"/>
          <a:ext cx="8352954" cy="481778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16A94A-8D58-43E4-BC56-0EAFB8388100}">
      <dsp:nvSpPr>
        <dsp:cNvPr id="0" name=""/>
        <dsp:cNvSpPr/>
      </dsp:nvSpPr>
      <dsp:spPr>
        <a:xfrm>
          <a:off x="583264" y="0"/>
          <a:ext cx="6610334" cy="1857388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AC2D3BB-C9E8-4E5F-A433-A2C49213A5F1}">
      <dsp:nvSpPr>
        <dsp:cNvPr id="0" name=""/>
        <dsp:cNvSpPr/>
      </dsp:nvSpPr>
      <dsp:spPr>
        <a:xfrm>
          <a:off x="0" y="557216"/>
          <a:ext cx="2333059" cy="74295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200" kern="1200" dirty="0" smtClean="0"/>
            <a:t>1</a:t>
          </a:r>
          <a:r>
            <a:rPr lang="zh-TW" altLang="en-US" sz="3200" kern="1200" dirty="0" smtClean="0"/>
            <a:t>月衝刺</a:t>
          </a:r>
          <a:endParaRPr lang="zh-CN" altLang="en-US" sz="3200" kern="1200" dirty="0"/>
        </a:p>
      </dsp:txBody>
      <dsp:txXfrm>
        <a:off x="36268" y="593484"/>
        <a:ext cx="2260523" cy="670419"/>
      </dsp:txXfrm>
    </dsp:sp>
    <dsp:sp modelId="{A0590AF9-5CE8-4FDE-BE15-C5F235643608}">
      <dsp:nvSpPr>
        <dsp:cNvPr id="0" name=""/>
        <dsp:cNvSpPr/>
      </dsp:nvSpPr>
      <dsp:spPr>
        <a:xfrm>
          <a:off x="2721902" y="557216"/>
          <a:ext cx="2333059" cy="742955"/>
        </a:xfrm>
        <a:prstGeom prst="roundRect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2800" kern="1200" dirty="0" smtClean="0"/>
            <a:t>2</a:t>
          </a:r>
          <a:r>
            <a:rPr lang="zh-TW" altLang="en-US" sz="2800" kern="1200" dirty="0" smtClean="0"/>
            <a:t>月學校念書</a:t>
          </a:r>
          <a:endParaRPr lang="zh-CN" altLang="en-US" sz="2800" kern="1200" dirty="0"/>
        </a:p>
      </dsp:txBody>
      <dsp:txXfrm>
        <a:off x="2758170" y="593484"/>
        <a:ext cx="2260523" cy="670419"/>
      </dsp:txXfrm>
    </dsp:sp>
    <dsp:sp modelId="{0421A83E-8188-4E76-86F5-5B5128DFC1D4}">
      <dsp:nvSpPr>
        <dsp:cNvPr id="0" name=""/>
        <dsp:cNvSpPr/>
      </dsp:nvSpPr>
      <dsp:spPr>
        <a:xfrm>
          <a:off x="5443804" y="557216"/>
          <a:ext cx="2333059" cy="742955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600" kern="1200" dirty="0" smtClean="0"/>
            <a:t>3</a:t>
          </a:r>
          <a:r>
            <a:rPr lang="zh-TW" altLang="en-US" sz="3600" kern="1200" dirty="0" smtClean="0"/>
            <a:t>月通過</a:t>
          </a:r>
          <a:r>
            <a:rPr lang="en-US" altLang="zh-TW" sz="3600" kern="1200" dirty="0" smtClean="0"/>
            <a:t>!</a:t>
          </a:r>
          <a:endParaRPr lang="zh-CN" altLang="en-US" sz="3600" kern="1200" dirty="0"/>
        </a:p>
      </dsp:txBody>
      <dsp:txXfrm>
        <a:off x="5480072" y="593484"/>
        <a:ext cx="2260523" cy="67041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2D43C-A00C-45C4-A004-B3D2B25BD181}">
      <dsp:nvSpPr>
        <dsp:cNvPr id="0" name=""/>
        <dsp:cNvSpPr/>
      </dsp:nvSpPr>
      <dsp:spPr>
        <a:xfrm>
          <a:off x="1218746" y="2085"/>
          <a:ext cx="2243026" cy="61793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600" b="1" kern="1200" dirty="0"/>
            <a:t>嚴禁手機出現</a:t>
          </a:r>
        </a:p>
      </dsp:txBody>
      <dsp:txXfrm>
        <a:off x="1236845" y="20184"/>
        <a:ext cx="2206828" cy="581732"/>
      </dsp:txXfrm>
    </dsp:sp>
    <dsp:sp modelId="{FCF13605-7CAF-4828-A86E-1AE3EA442FC1}">
      <dsp:nvSpPr>
        <dsp:cNvPr id="0" name=""/>
        <dsp:cNvSpPr/>
      </dsp:nvSpPr>
      <dsp:spPr>
        <a:xfrm rot="5400000">
          <a:off x="2224397" y="635464"/>
          <a:ext cx="231724" cy="2780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b="1" kern="1200"/>
        </a:p>
      </dsp:txBody>
      <dsp:txXfrm rot="-5400000">
        <a:off x="2256840" y="658636"/>
        <a:ext cx="166840" cy="162207"/>
      </dsp:txXfrm>
    </dsp:sp>
    <dsp:sp modelId="{0CF9AFA8-BBD6-48BC-A0FA-538F9A8301CD}">
      <dsp:nvSpPr>
        <dsp:cNvPr id="0" name=""/>
        <dsp:cNvSpPr/>
      </dsp:nvSpPr>
      <dsp:spPr>
        <a:xfrm>
          <a:off x="1218746" y="928981"/>
          <a:ext cx="2243026" cy="617930"/>
        </a:xfrm>
        <a:prstGeom prst="roundRect">
          <a:avLst>
            <a:gd name="adj" fmla="val 10000"/>
          </a:avLst>
        </a:prstGeom>
        <a:solidFill>
          <a:schemeClr val="accent5">
            <a:hueOff val="-1986775"/>
            <a:satOff val="7962"/>
            <a:lumOff val="172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b="1" kern="1200" smtClean="0">
              <a:latin typeface="標楷體" panose="03000509000000000000" pitchFamily="65" charset="-120"/>
              <a:ea typeface="標楷體" panose="03000509000000000000" pitchFamily="65" charset="-120"/>
            </a:rPr>
            <a:t>至少坐下來</a:t>
          </a:r>
          <a:r>
            <a:rPr lang="en-US" altLang="zh-TW" sz="1800" b="1" kern="1200" smtClean="0">
              <a:latin typeface="標楷體" panose="03000509000000000000" pitchFamily="65" charset="-120"/>
              <a:ea typeface="標楷體" panose="03000509000000000000" pitchFamily="65" charset="-120"/>
            </a:rPr>
            <a:t>30</a:t>
          </a:r>
          <a:r>
            <a:rPr lang="zh-TW" altLang="en-US" sz="1800" b="1" kern="1200" smtClean="0">
              <a:latin typeface="標楷體" panose="03000509000000000000" pitchFamily="65" charset="-120"/>
              <a:ea typeface="標楷體" panose="03000509000000000000" pitchFamily="65" charset="-120"/>
            </a:rPr>
            <a:t>分鐘</a:t>
          </a:r>
          <a:endParaRPr lang="zh-CN" altLang="en-US" sz="1800" b="1" kern="1200" dirty="0">
            <a:ea typeface="宋体" charset="-122"/>
          </a:endParaRPr>
        </a:p>
      </dsp:txBody>
      <dsp:txXfrm>
        <a:off x="1236845" y="947080"/>
        <a:ext cx="2206828" cy="581732"/>
      </dsp:txXfrm>
    </dsp:sp>
    <dsp:sp modelId="{8ABB13F7-E015-4E84-93F8-3136D4A8005B}">
      <dsp:nvSpPr>
        <dsp:cNvPr id="0" name=""/>
        <dsp:cNvSpPr/>
      </dsp:nvSpPr>
      <dsp:spPr>
        <a:xfrm rot="5400000">
          <a:off x="2224397" y="1562361"/>
          <a:ext cx="231724" cy="2780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2483469"/>
            <a:satOff val="9953"/>
            <a:lumOff val="215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b="1" kern="1200"/>
        </a:p>
      </dsp:txBody>
      <dsp:txXfrm rot="-5400000">
        <a:off x="2256840" y="1585533"/>
        <a:ext cx="166840" cy="162207"/>
      </dsp:txXfrm>
    </dsp:sp>
    <dsp:sp modelId="{5507C4FF-C0F7-4E4A-B241-C6AC83883E89}">
      <dsp:nvSpPr>
        <dsp:cNvPr id="0" name=""/>
        <dsp:cNvSpPr/>
      </dsp:nvSpPr>
      <dsp:spPr>
        <a:xfrm>
          <a:off x="1218746" y="1855878"/>
          <a:ext cx="2243026" cy="617930"/>
        </a:xfrm>
        <a:prstGeom prst="roundRect">
          <a:avLst>
            <a:gd name="adj" fmla="val 10000"/>
          </a:avLst>
        </a:prstGeom>
        <a:solidFill>
          <a:schemeClr val="accent5">
            <a:hueOff val="-3973551"/>
            <a:satOff val="15924"/>
            <a:lumOff val="345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800" b="1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有品質的念書時間</a:t>
          </a:r>
        </a:p>
      </dsp:txBody>
      <dsp:txXfrm>
        <a:off x="1236845" y="1873977"/>
        <a:ext cx="2206828" cy="581732"/>
      </dsp:txXfrm>
    </dsp:sp>
    <dsp:sp modelId="{1A0D2504-1625-43F7-A847-6D8EDBA20205}">
      <dsp:nvSpPr>
        <dsp:cNvPr id="0" name=""/>
        <dsp:cNvSpPr/>
      </dsp:nvSpPr>
      <dsp:spPr>
        <a:xfrm rot="5400000">
          <a:off x="2224397" y="2489257"/>
          <a:ext cx="231724" cy="2780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b="1" kern="1200"/>
        </a:p>
      </dsp:txBody>
      <dsp:txXfrm rot="-5400000">
        <a:off x="2256840" y="2512429"/>
        <a:ext cx="166840" cy="162207"/>
      </dsp:txXfrm>
    </dsp:sp>
    <dsp:sp modelId="{F360ABA3-8EBF-44AC-9737-9798028403FE}">
      <dsp:nvSpPr>
        <dsp:cNvPr id="0" name=""/>
        <dsp:cNvSpPr/>
      </dsp:nvSpPr>
      <dsp:spPr>
        <a:xfrm>
          <a:off x="1218746" y="2782774"/>
          <a:ext cx="2243026" cy="617930"/>
        </a:xfrm>
        <a:prstGeom prst="roundRect">
          <a:avLst>
            <a:gd name="adj" fmla="val 10000"/>
          </a:avLst>
        </a:prstGeom>
        <a:solidFill>
          <a:schemeClr val="accent5">
            <a:hueOff val="-5960326"/>
            <a:satOff val="23887"/>
            <a:lumOff val="517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800" b="1" kern="1200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限時念書</a:t>
          </a:r>
          <a:r>
            <a:rPr lang="en-US" altLang="zh-TW" sz="1800" b="1" kern="1200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~~~</a:t>
          </a:r>
          <a:r>
            <a:rPr lang="zh-TW" altLang="zh-TW" sz="1800" b="1" kern="1200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好刺激</a:t>
          </a:r>
        </a:p>
      </dsp:txBody>
      <dsp:txXfrm>
        <a:off x="1236845" y="2800873"/>
        <a:ext cx="2206828" cy="581732"/>
      </dsp:txXfrm>
    </dsp:sp>
    <dsp:sp modelId="{F29AFC5F-5C82-4D7B-985F-FDA0F070DF7E}">
      <dsp:nvSpPr>
        <dsp:cNvPr id="0" name=""/>
        <dsp:cNvSpPr/>
      </dsp:nvSpPr>
      <dsp:spPr>
        <a:xfrm rot="5400000">
          <a:off x="2224397" y="3416153"/>
          <a:ext cx="231724" cy="2780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7450407"/>
            <a:satOff val="29858"/>
            <a:lumOff val="64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b="1" kern="1200"/>
        </a:p>
      </dsp:txBody>
      <dsp:txXfrm rot="-5400000">
        <a:off x="2256840" y="3439325"/>
        <a:ext cx="166840" cy="162207"/>
      </dsp:txXfrm>
    </dsp:sp>
    <dsp:sp modelId="{94173082-F4D2-4AEB-9DF7-32370D7118DD}">
      <dsp:nvSpPr>
        <dsp:cNvPr id="0" name=""/>
        <dsp:cNvSpPr/>
      </dsp:nvSpPr>
      <dsp:spPr>
        <a:xfrm>
          <a:off x="1218746" y="3709671"/>
          <a:ext cx="2243026" cy="617930"/>
        </a:xfrm>
        <a:prstGeom prst="roundRect">
          <a:avLst>
            <a:gd name="adj" fmla="val 10000"/>
          </a:avLst>
        </a:prstGeom>
        <a:solidFill>
          <a:schemeClr val="accent5">
            <a:hueOff val="-7947101"/>
            <a:satOff val="31849"/>
            <a:lumOff val="690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zh-TW" sz="1800" b="1" kern="1200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零碎時間的運用</a:t>
          </a:r>
        </a:p>
      </dsp:txBody>
      <dsp:txXfrm>
        <a:off x="1236845" y="3727770"/>
        <a:ext cx="2206828" cy="581732"/>
      </dsp:txXfrm>
    </dsp:sp>
    <dsp:sp modelId="{CEE002F1-EE59-4CFB-B10C-E22B2FF6318D}">
      <dsp:nvSpPr>
        <dsp:cNvPr id="0" name=""/>
        <dsp:cNvSpPr/>
      </dsp:nvSpPr>
      <dsp:spPr>
        <a:xfrm rot="5400166">
          <a:off x="2223593" y="4344093"/>
          <a:ext cx="233288" cy="278068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1100" b="1" kern="1200"/>
        </a:p>
      </dsp:txBody>
      <dsp:txXfrm rot="-5400000">
        <a:off x="2256819" y="4366483"/>
        <a:ext cx="166840" cy="163302"/>
      </dsp:txXfrm>
    </dsp:sp>
    <dsp:sp modelId="{ECA7AE6F-5282-46DF-B4E9-558B8560B37E}">
      <dsp:nvSpPr>
        <dsp:cNvPr id="0" name=""/>
        <dsp:cNvSpPr/>
      </dsp:nvSpPr>
      <dsp:spPr>
        <a:xfrm>
          <a:off x="1218701" y="4638653"/>
          <a:ext cx="2243026" cy="617930"/>
        </a:xfrm>
        <a:prstGeom prst="roundRect">
          <a:avLst>
            <a:gd name="adj" fmla="val 10000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b="1" kern="1200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『</a:t>
          </a:r>
          <a:r>
            <a:rPr lang="zh-TW" altLang="zh-TW" sz="1800" b="1" kern="1200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回想</a:t>
          </a:r>
          <a:r>
            <a:rPr lang="en-US" altLang="zh-TW" sz="1800" b="1" kern="1200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』</a:t>
          </a:r>
          <a:r>
            <a:rPr lang="zh-TW" altLang="zh-TW" sz="1800" b="1" kern="1200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念過的內容</a:t>
          </a:r>
        </a:p>
      </dsp:txBody>
      <dsp:txXfrm>
        <a:off x="1236800" y="4656752"/>
        <a:ext cx="2206828" cy="5817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#14">
  <dgm:title val=""/>
  <dgm:desc val=""/>
  <dgm:catLst>
    <dgm:cat type="list" pri="12000"/>
    <dgm:cat type="process" pri="20000"/>
    <dgm:cat type="relationship" pri="14000"/>
    <dgm:cat type="convert" pri="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8880E-830A-497E-8DA6-EE44A134BFAE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731BA7-81E8-4309-AEFE-FA49154C858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891339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2ABA81-6C6D-42A9-BEEC-AC6F89BF1596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190726-1D7A-48F6-9E34-D0B7E20AAAE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841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smtClean="0"/>
              <a:t>Back</a:t>
            </a:r>
            <a:r>
              <a:rPr lang="en-US" altLang="zh-CN" baseline="0" smtClean="0"/>
              <a:t> to school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返校1-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62679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bg>
      <p:bgPr>
        <a:solidFill>
          <a:srgbClr val="73CB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 descr="bs_05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979697" y="1928802"/>
            <a:ext cx="3164335" cy="4735629"/>
          </a:xfrm>
          <a:prstGeom prst="rect">
            <a:avLst/>
          </a:prstGeom>
        </p:spPr>
      </p:pic>
      <p:pic>
        <p:nvPicPr>
          <p:cNvPr id="13" name="图片 12" descr="sb_06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57818" y="5143512"/>
            <a:ext cx="1013080" cy="1329992"/>
          </a:xfrm>
          <a:prstGeom prst="rect">
            <a:avLst/>
          </a:prstGeom>
        </p:spPr>
      </p:pic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1071538" y="428604"/>
            <a:ext cx="4643437" cy="17859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bg>
      <p:bgPr>
        <a:solidFill>
          <a:srgbClr val="73CB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1071538" y="428604"/>
            <a:ext cx="4643437" cy="17859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8" name="任意多边形 7"/>
          <p:cNvSpPr/>
          <p:nvPr userDrawn="1"/>
        </p:nvSpPr>
        <p:spPr>
          <a:xfrm>
            <a:off x="6429388" y="357166"/>
            <a:ext cx="2286016" cy="1643074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4572000" y="3500438"/>
            <a:ext cx="1678514" cy="1279246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未标题-1_13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214554"/>
            <a:ext cx="1500166" cy="1047657"/>
          </a:xfrm>
          <a:prstGeom prst="rect">
            <a:avLst/>
          </a:prstGeom>
        </p:spPr>
      </p:pic>
      <p:pic>
        <p:nvPicPr>
          <p:cNvPr id="7" name="图片 6" descr="bs_05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79697" y="1928802"/>
            <a:ext cx="3164335" cy="4735629"/>
          </a:xfrm>
          <a:prstGeom prst="rect">
            <a:avLst/>
          </a:prstGeom>
        </p:spPr>
      </p:pic>
      <p:pic>
        <p:nvPicPr>
          <p:cNvPr id="13" name="图片 12" descr="sb_06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357818" y="5143512"/>
            <a:ext cx="1013080" cy="13299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bg>
      <p:bgPr>
        <a:solidFill>
          <a:srgbClr val="F0D79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1071538" y="428604"/>
            <a:ext cx="4643437" cy="17859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pic>
        <p:nvPicPr>
          <p:cNvPr id="8" name="图片 7" descr="返校2_03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000760" y="4214818"/>
            <a:ext cx="3143240" cy="2420802"/>
          </a:xfrm>
          <a:prstGeom prst="rect">
            <a:avLst/>
          </a:prstGeom>
        </p:spPr>
      </p:pic>
      <p:pic>
        <p:nvPicPr>
          <p:cNvPr id="13" name="图片 12" descr="sb_06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786578" y="5286388"/>
            <a:ext cx="1013080" cy="1329992"/>
          </a:xfrm>
          <a:prstGeom prst="rect">
            <a:avLst/>
          </a:prstGeom>
        </p:spPr>
      </p:pic>
      <p:grpSp>
        <p:nvGrpSpPr>
          <p:cNvPr id="14" name="组合 13"/>
          <p:cNvGrpSpPr/>
          <p:nvPr userDrawn="1"/>
        </p:nvGrpSpPr>
        <p:grpSpPr>
          <a:xfrm>
            <a:off x="6572264" y="3159625"/>
            <a:ext cx="3000396" cy="1779455"/>
            <a:chOff x="6572264" y="3159625"/>
            <a:chExt cx="3000396" cy="1779455"/>
          </a:xfrm>
        </p:grpSpPr>
        <p:sp>
          <p:nvSpPr>
            <p:cNvPr id="10" name="矩形 9"/>
            <p:cNvSpPr/>
            <p:nvPr userDrawn="1"/>
          </p:nvSpPr>
          <p:spPr>
            <a:xfrm>
              <a:off x="6929454" y="3159625"/>
              <a:ext cx="228601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spc="0" smtClean="0"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B</a:t>
              </a:r>
              <a:r>
                <a:rPr lang="en-US" altLang="zh-CN" sz="4400" spc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A</a:t>
              </a:r>
              <a:r>
                <a:rPr lang="en-US" altLang="zh-CN" sz="4400" spc="0" smtClean="0">
                  <a:solidFill>
                    <a:srgbClr val="92D05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C</a:t>
              </a:r>
              <a:r>
                <a:rPr lang="en-US" altLang="zh-CN" sz="4400" spc="0" smtClean="0">
                  <a:solidFill>
                    <a:srgbClr val="7030A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K</a:t>
              </a:r>
              <a:endParaRPr lang="zh-CN" altLang="en-US" sz="4400" spc="0">
                <a:solidFill>
                  <a:srgbClr val="7030A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itchFamily="34" charset="0"/>
              </a:endParaRPr>
            </a:p>
          </p:txBody>
        </p:sp>
        <p:sp>
          <p:nvSpPr>
            <p:cNvPr id="11" name="矩形 10"/>
            <p:cNvSpPr/>
            <p:nvPr userDrawn="1"/>
          </p:nvSpPr>
          <p:spPr>
            <a:xfrm>
              <a:off x="7358082" y="3659691"/>
              <a:ext cx="1285884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spc="0" smtClean="0">
                  <a:solidFill>
                    <a:srgbClr val="7030A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T</a:t>
              </a:r>
              <a:r>
                <a:rPr lang="en-US" altLang="zh-CN" sz="4400" spc="0" smtClean="0">
                  <a:solidFill>
                    <a:srgbClr val="FF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O</a:t>
              </a:r>
              <a:endParaRPr lang="zh-CN" altLang="en-US" sz="4400" spc="0">
                <a:solidFill>
                  <a:srgbClr val="FF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itchFamily="34" charset="0"/>
              </a:endParaRPr>
            </a:p>
          </p:txBody>
        </p:sp>
        <p:sp>
          <p:nvSpPr>
            <p:cNvPr id="12" name="矩形 11"/>
            <p:cNvSpPr/>
            <p:nvPr userDrawn="1"/>
          </p:nvSpPr>
          <p:spPr>
            <a:xfrm>
              <a:off x="6572264" y="4169639"/>
              <a:ext cx="3000396" cy="7694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4400" spc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S</a:t>
              </a:r>
              <a:r>
                <a:rPr lang="en-US" altLang="zh-CN" sz="4400" spc="0" smtClean="0">
                  <a:solidFill>
                    <a:srgbClr val="E42C58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C</a:t>
              </a:r>
              <a:r>
                <a:rPr lang="en-US" altLang="zh-CN" sz="4400" spc="0" smtClean="0">
                  <a:solidFill>
                    <a:srgbClr val="92D05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H</a:t>
              </a:r>
              <a:r>
                <a:rPr lang="en-US" altLang="zh-CN" sz="4400" spc="0" smtClean="0">
                  <a:solidFill>
                    <a:srgbClr val="C0000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O</a:t>
              </a:r>
              <a:r>
                <a:rPr lang="en-US" altLang="zh-CN" sz="4400" spc="0" smtClean="0">
                  <a:solidFill>
                    <a:srgbClr val="92D050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O</a:t>
              </a:r>
              <a:r>
                <a:rPr lang="en-US" altLang="zh-CN" sz="4400" spc="0" smtClean="0">
                  <a:solidFill>
                    <a:schemeClr val="accent5">
                      <a:lumMod val="75000"/>
                    </a:schemeClr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Arial Rounded MT Bold" pitchFamily="34" charset="0"/>
                </a:rPr>
                <a:t>L</a:t>
              </a:r>
              <a:endParaRPr lang="zh-CN" altLang="en-US" sz="4400" spc="0">
                <a:solidFill>
                  <a:schemeClr val="accent5">
                    <a:lumMod val="7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rial Rounded MT Bold" pitchFamily="34" charset="0"/>
              </a:endParaRPr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bg>
      <p:bgPr>
        <a:solidFill>
          <a:srgbClr val="73CB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6429388" y="357166"/>
            <a:ext cx="2286016" cy="1643074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任意多边形 9"/>
          <p:cNvSpPr/>
          <p:nvPr userDrawn="1"/>
        </p:nvSpPr>
        <p:spPr>
          <a:xfrm>
            <a:off x="5357818" y="3857628"/>
            <a:ext cx="1428760" cy="1088901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 descr="sb_06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572396" y="4929198"/>
            <a:ext cx="1143906" cy="1501743"/>
          </a:xfrm>
          <a:prstGeom prst="rect">
            <a:avLst/>
          </a:prstGeom>
        </p:spPr>
      </p:pic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1071538" y="428604"/>
            <a:ext cx="4643437" cy="17859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pic>
        <p:nvPicPr>
          <p:cNvPr id="16" name="图片 15" descr="未标题-1_13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2214554"/>
            <a:ext cx="1500166" cy="104765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 descr="sb_03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429520" y="4357694"/>
            <a:ext cx="1568904" cy="1962668"/>
          </a:xfrm>
          <a:prstGeom prst="rect">
            <a:avLst/>
          </a:prstGeom>
        </p:spPr>
      </p:pic>
      <p:pic>
        <p:nvPicPr>
          <p:cNvPr id="10" name="图片 9" descr="bs_05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571472" y="1214422"/>
            <a:ext cx="1170020" cy="1751010"/>
          </a:xfrm>
          <a:prstGeom prst="rect">
            <a:avLst/>
          </a:prstGeom>
        </p:spPr>
      </p:pic>
      <p:pic>
        <p:nvPicPr>
          <p:cNvPr id="11" name="图片 10" descr="bs_08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694209" y="4878712"/>
            <a:ext cx="949757" cy="836304"/>
          </a:xfrm>
          <a:prstGeom prst="rect">
            <a:avLst/>
          </a:prstGeom>
        </p:spPr>
      </p:pic>
      <p:pic>
        <p:nvPicPr>
          <p:cNvPr id="8" name="图片 7" descr="sb_06.png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7215206" y="5286388"/>
            <a:ext cx="1013080" cy="1329992"/>
          </a:xfrm>
          <a:prstGeom prst="rect">
            <a:avLst/>
          </a:prstGeom>
        </p:spPr>
      </p:pic>
      <p:pic>
        <p:nvPicPr>
          <p:cNvPr id="12" name="图片 11" descr="返校2_03.png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428860" y="1071546"/>
            <a:ext cx="3143240" cy="2420802"/>
          </a:xfrm>
          <a:prstGeom prst="rect">
            <a:avLst/>
          </a:prstGeom>
        </p:spPr>
      </p:pic>
      <p:pic>
        <p:nvPicPr>
          <p:cNvPr id="13" name="图片 12" descr="返校1_03.png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3357554" y="571480"/>
            <a:ext cx="2011341" cy="132206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 userDrawn="1"/>
        </p:nvSpPr>
        <p:spPr>
          <a:xfrm>
            <a:off x="0" y="0"/>
            <a:ext cx="9144000" cy="5929330"/>
          </a:xfrm>
          <a:prstGeom prst="rect">
            <a:avLst/>
          </a:prstGeom>
          <a:solidFill>
            <a:srgbClr val="73CBCF">
              <a:alpha val="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 descr="{DF512866-3CB9-4A0D-A54D-82A1C76D83BE}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13021" y="4429132"/>
            <a:ext cx="2831011" cy="2107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文本占位符 18"/>
          <p:cNvSpPr>
            <a:spLocks noGrp="1"/>
          </p:cNvSpPr>
          <p:nvPr>
            <p:ph type="body" sz="quarter" idx="11"/>
          </p:nvPr>
        </p:nvSpPr>
        <p:spPr>
          <a:xfrm>
            <a:off x="3500430" y="714356"/>
            <a:ext cx="4643444" cy="214314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22" name="图片占位符 21"/>
          <p:cNvSpPr>
            <a:spLocks noGrp="1"/>
          </p:cNvSpPr>
          <p:nvPr>
            <p:ph type="pic" sz="quarter" idx="12"/>
          </p:nvPr>
        </p:nvSpPr>
        <p:spPr>
          <a:xfrm>
            <a:off x="857224" y="714356"/>
            <a:ext cx="2500330" cy="2143125"/>
          </a:xfrm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zh-CN" altLang="en-US"/>
          </a:p>
        </p:txBody>
      </p:sp>
      <p:sp>
        <p:nvSpPr>
          <p:cNvPr id="23" name="图片占位符 21"/>
          <p:cNvSpPr>
            <a:spLocks noGrp="1"/>
          </p:cNvSpPr>
          <p:nvPr>
            <p:ph type="pic" sz="quarter" idx="13"/>
          </p:nvPr>
        </p:nvSpPr>
        <p:spPr>
          <a:xfrm>
            <a:off x="857224" y="3000372"/>
            <a:ext cx="2500330" cy="2143125"/>
          </a:xfrm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zh-CN" altLang="en-US"/>
          </a:p>
        </p:txBody>
      </p:sp>
      <p:sp>
        <p:nvSpPr>
          <p:cNvPr id="24" name="文本占位符 18"/>
          <p:cNvSpPr>
            <a:spLocks noGrp="1"/>
          </p:cNvSpPr>
          <p:nvPr>
            <p:ph type="body" sz="quarter" idx="14"/>
          </p:nvPr>
        </p:nvSpPr>
        <p:spPr>
          <a:xfrm>
            <a:off x="3500430" y="3000372"/>
            <a:ext cx="4643444" cy="214314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9144000" cy="5929330"/>
          </a:xfrm>
          <a:prstGeom prst="rect">
            <a:avLst/>
          </a:prstGeom>
          <a:solidFill>
            <a:srgbClr val="73CBCF">
              <a:alpha val="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 descr="{DF512866-3CB9-4A0D-A54D-82A1C76D83BE}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13021" y="4429132"/>
            <a:ext cx="2831011" cy="2107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文本占位符 16"/>
          <p:cNvSpPr>
            <a:spLocks noGrp="1"/>
          </p:cNvSpPr>
          <p:nvPr>
            <p:ph type="body" sz="quarter" idx="10"/>
          </p:nvPr>
        </p:nvSpPr>
        <p:spPr>
          <a:xfrm>
            <a:off x="4572000" y="500042"/>
            <a:ext cx="3428998" cy="200026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19" name="文本占位符 18"/>
          <p:cNvSpPr>
            <a:spLocks noGrp="1"/>
          </p:cNvSpPr>
          <p:nvPr>
            <p:ph type="body" sz="quarter" idx="11"/>
          </p:nvPr>
        </p:nvSpPr>
        <p:spPr>
          <a:xfrm>
            <a:off x="1071538" y="500042"/>
            <a:ext cx="3357560" cy="2000264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3"/>
          </p:nvPr>
        </p:nvSpPr>
        <p:spPr>
          <a:xfrm>
            <a:off x="785813" y="357188"/>
            <a:ext cx="7429500" cy="135731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5" name="图片 4" descr="广告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1C866-91A5-4FE8-852F-4E4EA3F8DEE3}" type="datetimeFigureOut">
              <a:rPr lang="zh-CN" altLang="en-US" smtClean="0"/>
              <a:pPr/>
              <a:t>2017/8/3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8FAF5-218D-4493-AA17-9A1040C9746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2" r:id="rId2"/>
    <p:sldLayoutId id="2147483666" r:id="rId3"/>
    <p:sldLayoutId id="2147483665" r:id="rId4"/>
    <p:sldLayoutId id="2147483664" r:id="rId5"/>
    <p:sldLayoutId id="2147483660" r:id="rId6"/>
    <p:sldLayoutId id="2147483661" r:id="rId7"/>
    <p:sldLayoutId id="2147483663" r:id="rId8"/>
    <p:sldLayoutId id="2147483650" r:id="rId9"/>
    <p:sldLayoutId id="2147483651" r:id="rId10"/>
    <p:sldLayoutId id="2147483652" r:id="rId11"/>
    <p:sldLayoutId id="2147483653" r:id="rId12"/>
    <p:sldLayoutId id="2147483654" r:id="rId13"/>
    <p:sldLayoutId id="2147483655" r:id="rId14"/>
    <p:sldLayoutId id="2147483656" r:id="rId15"/>
    <p:sldLayoutId id="2147483657" r:id="rId16"/>
    <p:sldLayoutId id="2147483658" r:id="rId17"/>
    <p:sldLayoutId id="2147483659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t-to-dvd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Bpk-8pyWLsw&amp;t=176s" TargetMode="Externa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amol.tw/main.php#99" TargetMode="External"/><Relationship Id="rId1" Type="http://schemas.openxmlformats.org/officeDocument/2006/relationships/slideLayout" Target="../slideLayouts/slideLayout1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t-to-dvd.com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370462" y="571480"/>
            <a:ext cx="6417142" cy="923330"/>
            <a:chOff x="1284948" y="428604"/>
            <a:chExt cx="6417142" cy="923330"/>
          </a:xfrm>
        </p:grpSpPr>
        <p:sp>
          <p:nvSpPr>
            <p:cNvPr id="3" name="矩形 2"/>
            <p:cNvSpPr/>
            <p:nvPr/>
          </p:nvSpPr>
          <p:spPr>
            <a:xfrm>
              <a:off x="1284948" y="428604"/>
              <a:ext cx="6417142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TW" altLang="en-US" sz="5400" b="1" dirty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教育</a:t>
              </a:r>
              <a:r>
                <a:rPr lang="zh-TW" altLang="en-US" sz="5400" b="1" dirty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實習</a:t>
              </a:r>
              <a:r>
                <a:rPr lang="zh-TW" altLang="en-US" sz="5400" b="1" dirty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與教師</a:t>
              </a:r>
              <a:r>
                <a:rPr lang="zh-TW" altLang="en-US" sz="5400" b="1" cap="none" spc="0" dirty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檢定</a:t>
              </a:r>
              <a:endParaRPr lang="zh-CN" altLang="en-US" sz="5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王漢宗特黑體繁" panose="02000500000000000000" pitchFamily="2" charset="-120"/>
                <a:ea typeface="王漢宗特黑體繁" panose="02000500000000000000" pitchFamily="2" charset="-120"/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4401158" y="428604"/>
              <a:ext cx="184731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endParaRPr lang="zh-CN" altLang="en-US" sz="5400" b="1" cap="none" spc="0" dirty="0">
                <a:ln w="18000">
                  <a:solidFill>
                    <a:schemeClr val="bg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85720" y="5715016"/>
            <a:ext cx="2501647" cy="369332"/>
          </a:xfrm>
          <a:prstGeom prst="rect">
            <a:avLst/>
          </a:prstGeom>
          <a:solidFill>
            <a:srgbClr val="FFC000"/>
          </a:solidFill>
          <a:effectLst/>
        </p:spPr>
        <p:txBody>
          <a:bodyPr wrap="none">
            <a:spAutoFit/>
          </a:bodyPr>
          <a:lstStyle/>
          <a:p>
            <a:r>
              <a:rPr lang="en-US" altLang="zh-CN" dirty="0" err="1" smtClean="0">
                <a:latin typeface="Arial" pitchFamily="34" charset="0"/>
                <a:cs typeface="Arial" pitchFamily="34" charset="0"/>
                <a:hlinkClick r:id="rId3"/>
              </a:rPr>
              <a:t>Wondershare</a:t>
            </a:r>
            <a:r>
              <a:rPr lang="en-US" altLang="zh-CN" dirty="0" smtClean="0">
                <a:latin typeface="Arial" pitchFamily="34" charset="0"/>
                <a:cs typeface="Arial" pitchFamily="34" charset="0"/>
                <a:hlinkClick r:id="rId3"/>
              </a:rPr>
              <a:t> software</a:t>
            </a:r>
            <a:endParaRPr lang="zh-CN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10"/>
          </p:nvPr>
        </p:nvSpPr>
        <p:spPr>
          <a:xfrm>
            <a:off x="857224" y="1714488"/>
            <a:ext cx="5298952" cy="31546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2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經歷</a:t>
            </a:r>
            <a:r>
              <a:rPr lang="en-US" altLang="zh-TW" sz="2400" b="1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rPr>
              <a:t>:</a:t>
            </a:r>
          </a:p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104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台南市博愛附幼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實習生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台南市東光附幼教保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員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106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台南市市將軍幼兒園正式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教師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                  分享人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李亭德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CN" altLang="en-US" sz="2400" b="1" dirty="0">
              <a:latin typeface="標楷體" panose="03000509000000000000" pitchFamily="65" charset="-120"/>
              <a:ea typeface="標楷體" panose="03000509000000000000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图示 7"/>
          <p:cNvGraphicFramePr/>
          <p:nvPr>
            <p:extLst>
              <p:ext uri="{D42A27DB-BD31-4B8C-83A1-F6EECF244321}">
                <p14:modId xmlns:p14="http://schemas.microsoft.com/office/powerpoint/2010/main" val="2410663482"/>
              </p:ext>
            </p:extLst>
          </p:nvPr>
        </p:nvGraphicFramePr>
        <p:xfrm>
          <a:off x="1071538" y="1428736"/>
          <a:ext cx="5929354" cy="32861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文本占位符 4"/>
          <p:cNvSpPr>
            <a:spLocks noGrp="1"/>
          </p:cNvSpPr>
          <p:nvPr>
            <p:ph type="body" sz="quarter" idx="10"/>
          </p:nvPr>
        </p:nvSpPr>
        <p:spPr>
          <a:xfrm>
            <a:off x="1000100" y="357166"/>
            <a:ext cx="6956276" cy="92869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zh-TW" altLang="en-US" sz="4800" dirty="0" smtClean="0">
                <a:solidFill>
                  <a:srgbClr val="C00000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你準備好要當一個老師了</a:t>
            </a:r>
            <a:r>
              <a:rPr lang="zh-TW" altLang="en-US" sz="4800" dirty="0">
                <a:solidFill>
                  <a:srgbClr val="C00000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嗎</a:t>
            </a:r>
            <a:r>
              <a:rPr lang="en-US" altLang="zh-TW" sz="4800" dirty="0">
                <a:solidFill>
                  <a:srgbClr val="C00000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?</a:t>
            </a:r>
            <a:endParaRPr lang="zh-CN" altLang="en-US" sz="4800" dirty="0">
              <a:solidFill>
                <a:srgbClr val="C00000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7746629" y="4857760"/>
            <a:ext cx="1111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200" b="1" smtClean="0">
                <a:solidFill>
                  <a:schemeClr val="bg1"/>
                </a:solidFill>
              </a:rPr>
              <a:t>Back to </a:t>
            </a:r>
          </a:p>
          <a:p>
            <a:r>
              <a:rPr lang="en-US" altLang="zh-CN" sz="2200" b="1" smtClean="0">
                <a:solidFill>
                  <a:schemeClr val="bg1"/>
                </a:solidFill>
              </a:rPr>
              <a:t>school</a:t>
            </a:r>
            <a:endParaRPr lang="zh-CN" altLang="en-US" sz="2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杜威─ 哲學是教育的普遍原理，教育是哲學的實驗室</a:t>
            </a:r>
            <a:endParaRPr lang="zh-TW" altLang="en-US" sz="2000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55576" y="1268760"/>
            <a:ext cx="7772400" cy="2880320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實習目的是什麼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教檢與實習的關係</a:t>
            </a:r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r>
              <a:rPr lang="en-US" altLang="zh-TW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幫助</a:t>
            </a:r>
            <a:r>
              <a:rPr lang="zh-TW" altLang="en-US" sz="28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情境思考、增加實務經驗</a:t>
            </a:r>
            <a:endParaRPr lang="en-US" altLang="zh-TW" sz="28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>
              <a:solidFill>
                <a:schemeClr val="tx1"/>
              </a:solidFill>
              <a:latin typeface="+mn-ea"/>
            </a:endParaRPr>
          </a:p>
          <a:p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4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為什麼要實習呢</a:t>
            </a:r>
            <a:r>
              <a:rPr lang="en-US" altLang="zh-TW" sz="4400" b="1" dirty="0" smtClean="0"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?</a:t>
            </a:r>
            <a:endParaRPr lang="zh-TW" altLang="en-US" sz="4400" b="1" dirty="0"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69253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6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6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6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0"/>
            <a:ext cx="4320480" cy="635670"/>
          </a:xfrm>
        </p:spPr>
        <p:txBody>
          <a:bodyPr>
            <a:normAutofit/>
          </a:bodyPr>
          <a:lstStyle/>
          <a:p>
            <a:pPr algn="ctr"/>
            <a:r>
              <a:rPr lang="zh-TW" altLang="en-US" sz="32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教檢趨勢</a:t>
            </a:r>
            <a:r>
              <a:rPr lang="en-US" altLang="zh-TW" sz="32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---</a:t>
            </a:r>
            <a:r>
              <a:rPr lang="zh-TW" altLang="en-US" sz="32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情境實務題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88024" y="620688"/>
            <a:ext cx="4258816" cy="5853113"/>
          </a:xfrm>
        </p:spPr>
        <p:txBody>
          <a:bodyPr>
            <a:normAutofit/>
          </a:bodyPr>
          <a:lstStyle/>
          <a:p>
            <a:pPr marL="501650" indent="0" algn="just">
              <a:spcBef>
                <a:spcPts val="600"/>
              </a:spcBef>
              <a:spcAft>
                <a:spcPts val="600"/>
              </a:spcAft>
              <a:buNone/>
              <a:tabLst>
                <a:tab pos="532765" algn="l"/>
                <a:tab pos="1904365" algn="l"/>
                <a:tab pos="3275965" algn="l"/>
                <a:tab pos="4647565" algn="l"/>
              </a:tabLst>
            </a:pP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(1)</a:t>
            </a:r>
            <a:r>
              <a:rPr lang="zh-TW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如果李老師對小卉長期使用此種讚揚方式可能會對他產生什麼影響？請就正面</a:t>
            </a:r>
            <a:r>
              <a:rPr lang="zh-TW" altLang="zh-TW" sz="22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的影響</a:t>
            </a: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(2</a:t>
            </a:r>
            <a:r>
              <a:rPr lang="zh-TW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分</a:t>
            </a: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和負面的影響</a:t>
            </a: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(2</a:t>
            </a:r>
            <a:r>
              <a:rPr lang="zh-TW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分</a:t>
            </a: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r>
              <a:rPr lang="zh-TW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分別說明</a:t>
            </a:r>
            <a:r>
              <a:rPr lang="zh-TW" altLang="zh-TW" sz="2200" kern="100" dirty="0" smtClean="0">
                <a:latin typeface="Times New Roman" panose="02020603050405020304" pitchFamily="18" charset="0"/>
                <a:ea typeface="標楷體" panose="03000509000000000000" pitchFamily="65" charset="-120"/>
              </a:rPr>
              <a:t>。</a:t>
            </a:r>
            <a:endParaRPr lang="en-US" altLang="zh-TW" sz="2200" kern="100" dirty="0" smtClean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501650" indent="0" algn="just">
              <a:spcBef>
                <a:spcPts val="600"/>
              </a:spcBef>
              <a:spcAft>
                <a:spcPts val="600"/>
              </a:spcAft>
              <a:buNone/>
              <a:tabLst>
                <a:tab pos="532765" algn="l"/>
                <a:tab pos="1904365" algn="l"/>
                <a:tab pos="3275965" algn="l"/>
                <a:tab pos="4647565" algn="l"/>
              </a:tabLst>
            </a:pPr>
            <a:endParaRPr lang="en-US" altLang="zh-TW" sz="2200" kern="100" dirty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501650" indent="0" algn="just">
              <a:spcBef>
                <a:spcPts val="600"/>
              </a:spcBef>
              <a:spcAft>
                <a:spcPts val="600"/>
              </a:spcAft>
              <a:buNone/>
              <a:tabLst>
                <a:tab pos="532765" algn="l"/>
                <a:tab pos="1904365" algn="l"/>
                <a:tab pos="3275965" algn="l"/>
                <a:tab pos="4647565" algn="l"/>
              </a:tabLst>
            </a:pPr>
            <a:endParaRPr lang="en-US" altLang="zh-TW" sz="2000" kern="100" dirty="0" smtClean="0">
              <a:latin typeface="Times New Roman" panose="02020603050405020304" pitchFamily="18" charset="0"/>
              <a:ea typeface="標楷體" panose="03000509000000000000" pitchFamily="65" charset="-120"/>
            </a:endParaRPr>
          </a:p>
          <a:p>
            <a:pPr marL="501650" indent="0" algn="just">
              <a:spcBef>
                <a:spcPts val="600"/>
              </a:spcBef>
              <a:spcAft>
                <a:spcPts val="600"/>
              </a:spcAft>
              <a:buNone/>
              <a:tabLst>
                <a:tab pos="532765" algn="l"/>
                <a:tab pos="1904365" algn="l"/>
                <a:tab pos="3275965" algn="l"/>
                <a:tab pos="4647565" algn="l"/>
              </a:tabLst>
            </a:pPr>
            <a:endParaRPr lang="zh-TW" altLang="zh-TW" sz="2000" kern="1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pPr marL="501650" indent="0" algn="just">
              <a:spcBef>
                <a:spcPts val="600"/>
              </a:spcBef>
              <a:spcAft>
                <a:spcPts val="600"/>
              </a:spcAft>
              <a:buNone/>
              <a:tabLst>
                <a:tab pos="532765" algn="l"/>
                <a:tab pos="1904365" algn="l"/>
                <a:tab pos="3275965" algn="l"/>
                <a:tab pos="4647565" algn="l"/>
              </a:tabLst>
            </a:pP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(2)</a:t>
            </a:r>
            <a:r>
              <a:rPr lang="zh-TW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試問李老師應用何種方式回應，才能達到歷程取向的鼓勵效果？試根據題意，寫出三個鼓勵小卉的完整句子。</a:t>
            </a: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(6 </a:t>
            </a:r>
            <a:r>
              <a:rPr lang="zh-TW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分</a:t>
            </a:r>
            <a:r>
              <a:rPr lang="en-US" altLang="zh-TW" sz="2200" kern="100" dirty="0">
                <a:latin typeface="Times New Roman" panose="02020603050405020304" pitchFamily="18" charset="0"/>
                <a:ea typeface="標楷體" panose="03000509000000000000" pitchFamily="65" charset="-120"/>
              </a:rPr>
              <a:t>)</a:t>
            </a:r>
            <a:endParaRPr lang="zh-TW" altLang="zh-TW" sz="2200" kern="100" dirty="0">
              <a:latin typeface="Times New Roman" panose="02020603050405020304" pitchFamily="18" charset="0"/>
              <a:ea typeface="新細明體" panose="02020500000000000000" pitchFamily="18" charset="-120"/>
            </a:endParaRPr>
          </a:p>
          <a:p>
            <a:endParaRPr lang="zh-TW" altLang="en-US" sz="2000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1520" y="692696"/>
            <a:ext cx="4680520" cy="5433467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502920" indent="-121920">
              <a:spcBef>
                <a:spcPts val="1200"/>
              </a:spcBef>
              <a:spcAft>
                <a:spcPts val="0"/>
              </a:spcAft>
            </a:pPr>
            <a:r>
              <a:rPr lang="zh-TW" altLang="zh-TW" sz="2000" kern="1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幼兒園大班幼兒在美勞角畫圖，安靜、專心地畫了近</a:t>
            </a:r>
            <a:r>
              <a:rPr lang="en-US" altLang="zh-TW" sz="2000" kern="1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zh-TW" sz="2000" kern="1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鐘。小卉使用了十種以上的顏色，不只用蠟筆，也用了水彩，畫了一隻貓，背景有許多彎曲多彩的線條和幾何圖形。他面帶笑容地把自己的作品拿給李老師看，老師驚呼：「小卉好厲害喔！畫得好像！你有畫畫的天份呢！簡直是個小畫家！</a:t>
            </a:r>
            <a:r>
              <a:rPr lang="zh-TW" altLang="zh-TW" sz="2000" kern="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endParaRPr lang="en-US" altLang="zh-TW" sz="2000" kern="1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502920" indent="-121920">
              <a:spcBef>
                <a:spcPts val="1200"/>
              </a:spcBef>
              <a:spcAft>
                <a:spcPts val="0"/>
              </a:spcAft>
            </a:pPr>
            <a:endParaRPr lang="zh-TW" altLang="zh-TW" sz="2000" kern="1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55575"/>
            <a:r>
              <a:rPr lang="zh-TW" altLang="en-US" sz="2000" kern="1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r>
              <a:rPr lang="zh-TW" altLang="zh-TW" sz="2000" kern="1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這時，想畫馬的小蘭，因為一直畫不像而放棄，轉身對小卉</a:t>
            </a:r>
            <a:r>
              <a:rPr lang="zh-TW" altLang="zh-TW" sz="2000" kern="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說：「</a:t>
            </a:r>
            <a:r>
              <a:rPr lang="zh-TW" altLang="zh-TW" sz="2000" kern="1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我不會畫畫，你幫我畫好嗎？」小卉試著幫忙畫馬，但不久後便放棄了</a:t>
            </a:r>
            <a:r>
              <a:rPr lang="zh-TW" altLang="zh-TW" sz="2000" kern="1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000" kern="1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55575"/>
            <a:r>
              <a:rPr lang="zh-TW" altLang="zh-TW" sz="2000" kern="1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他說：「馬太難畫了，我不會畫。我們不要畫了，去別的地方玩吧！」</a:t>
            </a:r>
          </a:p>
          <a:p>
            <a:pPr marL="155575"/>
            <a:endParaRPr lang="zh-TW" altLang="zh-TW" sz="1600" kern="1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9119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746629" y="4857760"/>
            <a:ext cx="1111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200" b="1" smtClean="0">
                <a:solidFill>
                  <a:schemeClr val="bg1"/>
                </a:solidFill>
              </a:rPr>
              <a:t>Back to </a:t>
            </a:r>
          </a:p>
          <a:p>
            <a:r>
              <a:rPr lang="en-US" altLang="zh-CN" sz="2200" b="1" smtClean="0">
                <a:solidFill>
                  <a:schemeClr val="bg1"/>
                </a:solidFill>
              </a:rPr>
              <a:t>school</a:t>
            </a:r>
            <a:endParaRPr lang="zh-CN" altLang="en-US" sz="2200" b="1">
              <a:solidFill>
                <a:schemeClr val="bg1"/>
              </a:solidFill>
            </a:endParaRPr>
          </a:p>
        </p:txBody>
      </p:sp>
      <p:sp>
        <p:nvSpPr>
          <p:cNvPr id="6" name="文本占位符 5"/>
          <p:cNvSpPr>
            <a:spLocks noGrp="1"/>
          </p:cNvSpPr>
          <p:nvPr>
            <p:ph type="body" sz="quarter" idx="4294967295"/>
          </p:nvPr>
        </p:nvSpPr>
        <p:spPr>
          <a:xfrm>
            <a:off x="500034" y="357166"/>
            <a:ext cx="8139783" cy="857250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ctr">
              <a:buNone/>
            </a:pPr>
            <a:r>
              <a:rPr lang="zh-TW" altLang="en-US" sz="4800" dirty="0">
                <a:solidFill>
                  <a:srgbClr val="C0000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目標</a:t>
            </a:r>
            <a:r>
              <a:rPr lang="en-US" altLang="zh-TW" sz="4800" dirty="0">
                <a:solidFill>
                  <a:srgbClr val="C0000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:</a:t>
            </a:r>
            <a:r>
              <a:rPr lang="zh-TW" altLang="en-US" sz="4800" dirty="0">
                <a:solidFill>
                  <a:srgbClr val="C0000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通過教師檢定</a:t>
            </a:r>
            <a:endParaRPr lang="zh-CN" altLang="en-US" sz="4800" dirty="0" smtClean="0">
              <a:solidFill>
                <a:srgbClr val="C0000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1"/>
          </p:nvPr>
        </p:nvSpPr>
        <p:spPr>
          <a:xfrm>
            <a:off x="504091" y="1196752"/>
            <a:ext cx="8132954" cy="4161074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altLang="zh-CN" sz="2000" dirty="0" smtClean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[</a:t>
            </a:r>
            <a:r>
              <a:rPr lang="zh-TW" altLang="en-US" sz="2000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問題思考</a:t>
            </a:r>
            <a:r>
              <a:rPr lang="en-US" altLang="zh-CN" sz="2000" dirty="0" smtClean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]</a:t>
            </a:r>
            <a:endParaRPr lang="en-US" altLang="zh-TW" sz="2000" dirty="0" smtClean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  <a:p>
            <a:pPr lvl="1"/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為什麼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要拿到教師證呢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lvl="1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如何拿到教師證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lvl="1"/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你的念書策略是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什麼呢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7200" lvl="1" indent="0">
              <a:buNone/>
            </a:pPr>
            <a:r>
              <a:rPr lang="en-US" altLang="zh-CN" sz="2000" dirty="0" smtClean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[</a:t>
            </a:r>
            <a:r>
              <a:rPr lang="zh-TW" altLang="en-US" sz="2000" dirty="0" smtClean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書單</a:t>
            </a:r>
            <a:r>
              <a:rPr lang="en-US" altLang="zh-CN" sz="2000" dirty="0" smtClean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]-</a:t>
            </a:r>
            <a:r>
              <a:rPr lang="zh-TW" altLang="en-US" sz="2000" dirty="0" smtClean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工欲善其事 必先利其器</a:t>
            </a:r>
            <a:endParaRPr lang="en-US" altLang="zh-CN" sz="2000" dirty="0" smtClean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國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語文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─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搶救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國文大作戰</a:t>
            </a:r>
            <a:endParaRPr lang="en-US" altLang="zh-TW" sz="2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教育原理與制度─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志光主題式講義、</a:t>
            </a:r>
            <a:endParaRPr lang="en-US" altLang="zh-TW" sz="2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           黃天 周翊 教育原理與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制度</a:t>
            </a:r>
            <a:endParaRPr lang="en-US" altLang="zh-TW" sz="20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0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0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哲學、心理學、社會學、教育</a:t>
            </a:r>
            <a:r>
              <a:rPr lang="zh-TW" altLang="en-US" sz="20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行政、教育法規、各國教育制度</a:t>
            </a:r>
            <a:r>
              <a:rPr lang="en-US" altLang="zh-TW" sz="20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None/>
            </a:pP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幼兒發展與輔導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---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王立杰 </a:t>
            </a:r>
            <a:r>
              <a:rPr lang="zh-TW" altLang="en-US" sz="20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幼稚教育</a:t>
            </a:r>
            <a:endParaRPr lang="en-US" altLang="zh-TW" sz="20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幼兒園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課程與教學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</a:rPr>
              <a:t>---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王立杰 幼稚教育</a:t>
            </a:r>
            <a:endParaRPr lang="en-US" altLang="zh-TW" sz="20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450850" indent="0">
              <a:lnSpc>
                <a:spcPct val="110000"/>
              </a:lnSpc>
              <a:buNone/>
            </a:pPr>
            <a:endParaRPr lang="en-US" altLang="zh-CN" sz="2000" dirty="0" smtClean="0">
              <a:ea typeface="宋体" charset="-122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5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0"/>
          </p:nvPr>
        </p:nvSpPr>
        <p:spPr>
          <a:xfrm>
            <a:off x="857224" y="500042"/>
            <a:ext cx="7171160" cy="107157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zh-TW" altLang="en-US" sz="6600" dirty="0" smtClean="0">
                <a:solidFill>
                  <a:schemeClr val="bg1"/>
                </a:solidFill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我的讀書策略</a:t>
            </a:r>
            <a:endParaRPr lang="zh-CN" altLang="en-US" sz="6600" dirty="0">
              <a:solidFill>
                <a:schemeClr val="bg1"/>
              </a:solidFill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3528" y="1844824"/>
            <a:ext cx="6336704" cy="350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600" dirty="0" smtClean="0">
                <a:solidFill>
                  <a:schemeClr val="bg1"/>
                </a:solidFill>
                <a:ea typeface="宋体" charset="-122"/>
              </a:rPr>
              <a:t>1.</a:t>
            </a:r>
            <a:r>
              <a:rPr lang="zh-TW" altLang="en-US" sz="3600" dirty="0" smtClean="0">
                <a:solidFill>
                  <a:schemeClr val="bg1"/>
                </a:solidFill>
                <a:ea typeface="宋体" charset="-122"/>
              </a:rPr>
              <a:t>時間規劃 </a:t>
            </a:r>
            <a:endParaRPr lang="en-US" altLang="zh-TW" sz="3600" dirty="0" smtClean="0">
              <a:solidFill>
                <a:schemeClr val="bg1"/>
              </a:solidFill>
              <a:ea typeface="宋体" charset="-122"/>
            </a:endParaRP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600" dirty="0" smtClean="0">
                <a:solidFill>
                  <a:schemeClr val="bg1"/>
                </a:solidFill>
                <a:ea typeface="宋体" charset="-122"/>
              </a:rPr>
              <a:t>–</a:t>
            </a:r>
            <a:r>
              <a:rPr lang="zh-TW" altLang="en-US" sz="3600" dirty="0" smtClean="0">
                <a:solidFill>
                  <a:schemeClr val="bg1"/>
                </a:solidFill>
                <a:ea typeface="宋体" charset="-122"/>
              </a:rPr>
              <a:t>及早準備</a:t>
            </a:r>
            <a:r>
              <a:rPr lang="en-US" altLang="zh-TW" sz="3600" dirty="0" smtClean="0">
                <a:solidFill>
                  <a:schemeClr val="bg1"/>
                </a:solidFill>
                <a:ea typeface="宋体" charset="-122"/>
              </a:rPr>
              <a:t>&amp;</a:t>
            </a:r>
            <a:r>
              <a:rPr lang="zh-TW" altLang="en-US" sz="3600" dirty="0" smtClean="0">
                <a:solidFill>
                  <a:schemeClr val="bg1"/>
                </a:solidFill>
                <a:ea typeface="宋体" charset="-122"/>
              </a:rPr>
              <a:t>挑燈夜戰</a:t>
            </a:r>
            <a:endParaRPr lang="en-US" altLang="zh-TW" sz="3600" dirty="0" smtClean="0">
              <a:solidFill>
                <a:schemeClr val="bg1"/>
              </a:solidFill>
              <a:ea typeface="宋体" charset="-122"/>
            </a:endParaRP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endParaRPr lang="en-US" altLang="zh-TW" sz="3600" dirty="0">
              <a:solidFill>
                <a:schemeClr val="bg1"/>
              </a:solidFill>
              <a:ea typeface="宋体" charset="-122"/>
            </a:endParaRP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CN" sz="3600" dirty="0" smtClean="0">
                <a:solidFill>
                  <a:schemeClr val="bg1"/>
                </a:solidFill>
                <a:ea typeface="宋体" charset="-122"/>
              </a:rPr>
              <a:t>2.</a:t>
            </a:r>
            <a:r>
              <a:rPr lang="zh-TW" altLang="en-US" sz="3600" dirty="0" smtClean="0">
                <a:solidFill>
                  <a:schemeClr val="bg1"/>
                </a:solidFill>
                <a:ea typeface="宋体" charset="-122"/>
              </a:rPr>
              <a:t>讀書方法</a:t>
            </a:r>
            <a:endParaRPr lang="en-US" altLang="zh-TW" sz="3600" dirty="0" smtClean="0">
              <a:solidFill>
                <a:schemeClr val="bg1"/>
              </a:solidFill>
              <a:ea typeface="宋体" charset="-122"/>
            </a:endParaRP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r>
              <a:rPr lang="en-US" altLang="zh-TW" sz="3600" dirty="0" smtClean="0">
                <a:solidFill>
                  <a:schemeClr val="bg1"/>
                </a:solidFill>
                <a:ea typeface="宋体" charset="-122"/>
              </a:rPr>
              <a:t> –</a:t>
            </a:r>
            <a:r>
              <a:rPr lang="zh-TW" altLang="en-US" sz="3600" dirty="0" smtClean="0">
                <a:solidFill>
                  <a:schemeClr val="bg1"/>
                </a:solidFill>
                <a:ea typeface="宋体" charset="-122"/>
              </a:rPr>
              <a:t>要從哪裡開始</a:t>
            </a:r>
            <a:r>
              <a:rPr lang="en-US" altLang="zh-TW" sz="3600" dirty="0" smtClean="0">
                <a:solidFill>
                  <a:schemeClr val="bg1"/>
                </a:solidFill>
                <a:ea typeface="宋体" charset="-122"/>
              </a:rPr>
              <a:t>?</a:t>
            </a:r>
          </a:p>
          <a:p>
            <a:pPr lvl="0">
              <a:lnSpc>
                <a:spcPct val="90000"/>
              </a:lnSpc>
              <a:spcBef>
                <a:spcPct val="20000"/>
              </a:spcBef>
              <a:defRPr/>
            </a:pPr>
            <a:endParaRPr lang="en-US" altLang="zh-CN" sz="2800" dirty="0" smtClean="0">
              <a:solidFill>
                <a:schemeClr val="bg1"/>
              </a:solidFill>
              <a:ea typeface="宋体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图示 5"/>
          <p:cNvGraphicFramePr/>
          <p:nvPr>
            <p:extLst>
              <p:ext uri="{D42A27DB-BD31-4B8C-83A1-F6EECF244321}">
                <p14:modId xmlns:p14="http://schemas.microsoft.com/office/powerpoint/2010/main" val="976944019"/>
              </p:ext>
            </p:extLst>
          </p:nvPr>
        </p:nvGraphicFramePr>
        <p:xfrm>
          <a:off x="323528" y="1844824"/>
          <a:ext cx="8352928" cy="3211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323528" y="260648"/>
            <a:ext cx="8424936" cy="1812308"/>
          </a:xfrm>
          <a:prstGeom prst="rect">
            <a:avLst/>
          </a:prstGeom>
        </p:spPr>
        <p:txBody>
          <a:bodyPr/>
          <a:lstStyle/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TW" altLang="en-US" sz="32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王漢宗特黑體繁" panose="02000500000000000000" pitchFamily="2" charset="-120"/>
                <a:ea typeface="王漢宗特黑體繁" panose="02000500000000000000" pitchFamily="2" charset="-120"/>
              </a:rPr>
              <a:t>時間規劃</a:t>
            </a:r>
            <a:endParaRPr kumimoji="0" lang="en-US" altLang="zh-TW" sz="32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王漢宗特黑體繁" panose="02000500000000000000" pitchFamily="2" charset="-120"/>
              <a:ea typeface="王漢宗特黑體繁" panose="02000500000000000000" pitchFamily="2" charset="-12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如何規劃時間</a:t>
            </a:r>
            <a:r>
              <a:rPr kumimoji="0" lang="en-US" altLang="zh-TW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今年</a:t>
            </a:r>
            <a:r>
              <a:rPr kumimoji="0" lang="en-US" altLang="zh-CN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月畢業</a:t>
            </a:r>
            <a:r>
              <a:rPr kumimoji="0" lang="en-US" altLang="zh-TW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明年</a:t>
            </a:r>
            <a:r>
              <a:rPr kumimoji="0" lang="en-US" altLang="zh-TW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月檢定</a:t>
            </a:r>
            <a:endParaRPr kumimoji="0" lang="en-US" altLang="zh-CN" sz="2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7746629" y="4857760"/>
            <a:ext cx="1111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200" b="1" smtClean="0">
                <a:solidFill>
                  <a:schemeClr val="bg1"/>
                </a:solidFill>
              </a:rPr>
              <a:t>Back to </a:t>
            </a:r>
          </a:p>
          <a:p>
            <a:r>
              <a:rPr lang="en-US" altLang="zh-CN" sz="2200" b="1" smtClean="0">
                <a:solidFill>
                  <a:schemeClr val="bg1"/>
                </a:solidFill>
              </a:rPr>
              <a:t>school</a:t>
            </a:r>
            <a:endParaRPr lang="zh-CN" altLang="en-US" sz="2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2697904365"/>
              </p:ext>
            </p:extLst>
          </p:nvPr>
        </p:nvGraphicFramePr>
        <p:xfrm>
          <a:off x="611560" y="428604"/>
          <a:ext cx="7776864" cy="18573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000100" y="2060847"/>
            <a:ext cx="7215238" cy="356635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zh-TW" altLang="en-US" sz="360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組</a:t>
            </a: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讀書會</a:t>
            </a:r>
            <a:endParaRPr kumimoji="0" lang="en-US" altLang="zh-TW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1950" lvl="1" indent="-36195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–"/>
              <a:defRPr/>
            </a:pP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相互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鼓勵督促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1">
              <a:lnSpc>
                <a:spcPct val="90000"/>
              </a:lnSpc>
              <a:spcBef>
                <a:spcPct val="20000"/>
              </a:spcBef>
              <a:defRPr/>
            </a:pP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61950" marR="0" lvl="1" indent="-36195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–"/>
              <a:tabLst/>
              <a:defRPr/>
            </a:pPr>
            <a:r>
              <a:rPr kumimoji="0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彼此討論交流</a:t>
            </a:r>
            <a:endParaRPr kumimoji="0" lang="en-US" altLang="zh-CN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746629" y="4857760"/>
            <a:ext cx="1111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200" b="1" smtClean="0">
                <a:solidFill>
                  <a:schemeClr val="bg1"/>
                </a:solidFill>
              </a:rPr>
              <a:t>Back to </a:t>
            </a:r>
          </a:p>
          <a:p>
            <a:r>
              <a:rPr lang="en-US" altLang="zh-CN" sz="2200" b="1" smtClean="0">
                <a:solidFill>
                  <a:schemeClr val="bg1"/>
                </a:solidFill>
              </a:rPr>
              <a:t>school</a:t>
            </a:r>
            <a:endParaRPr lang="zh-CN" altLang="en-US" sz="2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11"/>
          </p:nvPr>
        </p:nvSpPr>
        <p:spPr>
          <a:xfrm>
            <a:off x="1115616" y="3927"/>
            <a:ext cx="7416824" cy="214314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zh-TW" altLang="en-US" sz="40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好多</a:t>
            </a:r>
            <a:r>
              <a:rPr lang="zh-TW" altLang="en-US" sz="40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好多</a:t>
            </a:r>
            <a:r>
              <a:rPr lang="en-US" altLang="zh-TW" sz="40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!</a:t>
            </a:r>
            <a:r>
              <a:rPr lang="zh-TW" altLang="en-US" sz="40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要</a:t>
            </a:r>
            <a:r>
              <a:rPr lang="zh-TW" altLang="en-US" sz="40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從</a:t>
            </a:r>
            <a:r>
              <a:rPr lang="zh-TW" altLang="en-US" sz="40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哪裡</a:t>
            </a:r>
            <a:r>
              <a:rPr lang="zh-TW" altLang="en-US" sz="40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開始啊</a:t>
            </a:r>
            <a:r>
              <a:rPr lang="en-US" altLang="zh-TW" sz="40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?</a:t>
            </a:r>
            <a:endParaRPr lang="en-US" altLang="zh-TW" sz="4000" dirty="0" smtClean="0">
              <a:solidFill>
                <a:srgbClr val="0070C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  <a:p>
            <a:pPr marL="0" lvl="0" indent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閱讀</a:t>
            </a:r>
            <a:r>
              <a:rPr lang="zh-TW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目錄以及各章節的試題預測</a:t>
            </a:r>
            <a:endParaRPr lang="en-US" altLang="zh-TW" sz="2400" b="1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CN" altLang="en-US" sz="2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4"/>
          </p:nvPr>
        </p:nvSpPr>
        <p:spPr>
          <a:xfrm>
            <a:off x="1115616" y="2204864"/>
            <a:ext cx="6048672" cy="3037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瀏覽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大</a:t>
            </a:r>
            <a:r>
              <a:rPr lang="zh-TW" altLang="en-US" sz="2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標題</a:t>
            </a:r>
            <a:endParaRPr lang="en-US" altLang="zh-TW" sz="20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-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了解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自己現在自己在念的內容是</a:t>
            </a:r>
            <a:r>
              <a:rPr lang="zh-TW" altLang="en-US" sz="20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什麼</a:t>
            </a:r>
            <a:endPara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EX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: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哲學的三史六論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三史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: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中國、印度、西洋史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)(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六論</a:t>
            </a:r>
            <a:r>
              <a:rPr lang="en-US" altLang="zh-TW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: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形上學、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知識論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、價值學、</a:t>
            </a:r>
            <a:r>
              <a:rPr lang="zh-TW" altLang="en-US" sz="20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倫理學</a:t>
            </a:r>
            <a:r>
              <a:rPr lang="zh-TW" altLang="en-US" sz="2000" dirty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、美學、神學</a:t>
            </a: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endParaRPr lang="en-US" altLang="zh-TW" sz="2000" dirty="0">
              <a:latin typeface="標楷體" panose="03000509000000000000" pitchFamily="65" charset="-120"/>
              <a:ea typeface="標楷體" panose="03000509000000000000" pitchFamily="65" charset="-120"/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en-US" altLang="zh-TW" sz="2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先找出章節中的大壹、大貳、大參，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0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   並從大概念開始研讀</a:t>
            </a:r>
            <a:endParaRPr lang="en-US" altLang="zh-TW" sz="2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CN" altLang="en-US" sz="2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746629" y="4857760"/>
            <a:ext cx="1111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200" b="1" dirty="0" smtClean="0">
                <a:solidFill>
                  <a:schemeClr val="bg1"/>
                </a:solidFill>
              </a:rPr>
              <a:t>Back to </a:t>
            </a:r>
          </a:p>
          <a:p>
            <a:r>
              <a:rPr lang="en-US" altLang="zh-CN" sz="2200" b="1" dirty="0" smtClean="0">
                <a:solidFill>
                  <a:schemeClr val="bg1"/>
                </a:solidFill>
              </a:rPr>
              <a:t>school</a:t>
            </a:r>
            <a:endParaRPr lang="zh-CN" altLang="en-US" sz="2200" b="1" dirty="0">
              <a:solidFill>
                <a:schemeClr val="bg1"/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907704" y="764704"/>
            <a:ext cx="4714876" cy="78581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80%</a:t>
            </a:r>
            <a:r>
              <a:rPr lang="zh-TW" altLang="en-US" sz="2800" b="1" dirty="0" smtClean="0"/>
              <a:t>的分數來自</a:t>
            </a:r>
            <a:r>
              <a:rPr lang="en-US" altLang="zh-TW" sz="2800" b="1" dirty="0" smtClean="0"/>
              <a:t>20%</a:t>
            </a:r>
            <a:r>
              <a:rPr lang="zh-TW" altLang="en-US" sz="2800" b="1" dirty="0" smtClean="0"/>
              <a:t>的重點</a:t>
            </a:r>
            <a:endParaRPr lang="zh-CN" altLang="en-US" sz="2800" b="1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  <p:bldP spid="7" grpId="0" uiExpand="1" build="p"/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428597" y="2500694"/>
            <a:ext cx="8429683" cy="2357066"/>
            <a:chOff x="428597" y="2500694"/>
            <a:chExt cx="8429683" cy="2357066"/>
          </a:xfrm>
        </p:grpSpPr>
        <p:grpSp>
          <p:nvGrpSpPr>
            <p:cNvPr id="7" name="Group 33"/>
            <p:cNvGrpSpPr>
              <a:grpSpLocks/>
            </p:cNvGrpSpPr>
            <p:nvPr/>
          </p:nvGrpSpPr>
          <p:grpSpPr bwMode="auto">
            <a:xfrm>
              <a:off x="428597" y="2827091"/>
              <a:ext cx="8429683" cy="2030669"/>
              <a:chOff x="720" y="2987"/>
              <a:chExt cx="4006" cy="927"/>
            </a:xfrm>
          </p:grpSpPr>
          <p:sp>
            <p:nvSpPr>
              <p:cNvPr id="11" name="AutoShape 34"/>
              <p:cNvSpPr>
                <a:spLocks noChangeArrowheads="1"/>
              </p:cNvSpPr>
              <p:nvPr/>
            </p:nvSpPr>
            <p:spPr bwMode="gray">
              <a:xfrm>
                <a:off x="720" y="3258"/>
                <a:ext cx="1330" cy="656"/>
              </a:xfrm>
              <a:prstGeom prst="bevel">
                <a:avLst>
                  <a:gd name="adj" fmla="val 1648"/>
                </a:avLst>
              </a:prstGeom>
              <a:gradFill rotWithShape="1">
                <a:gsLst>
                  <a:gs pos="0">
                    <a:srgbClr val="DDDDDD"/>
                  </a:gs>
                  <a:gs pos="50000">
                    <a:srgbClr val="DDDDDD">
                      <a:gamma/>
                      <a:tint val="3333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 sz="240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12" name="AutoShape 35"/>
              <p:cNvSpPr>
                <a:spLocks noChangeArrowheads="1"/>
              </p:cNvSpPr>
              <p:nvPr/>
            </p:nvSpPr>
            <p:spPr bwMode="gray">
              <a:xfrm>
                <a:off x="720" y="2989"/>
                <a:ext cx="1330" cy="269"/>
              </a:xfrm>
              <a:prstGeom prst="bevel">
                <a:avLst>
                  <a:gd name="adj" fmla="val 3718"/>
                </a:avLst>
              </a:prstGeom>
              <a:solidFill>
                <a:schemeClr val="accent4">
                  <a:lumMod val="60000"/>
                  <a:lumOff val="40000"/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 sz="240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13" name="AutoShape 36"/>
              <p:cNvSpPr>
                <a:spLocks noChangeArrowheads="1"/>
              </p:cNvSpPr>
              <p:nvPr/>
            </p:nvSpPr>
            <p:spPr bwMode="gray">
              <a:xfrm>
                <a:off x="2064" y="3258"/>
                <a:ext cx="1330" cy="656"/>
              </a:xfrm>
              <a:prstGeom prst="bevel">
                <a:avLst>
                  <a:gd name="adj" fmla="val 1648"/>
                </a:avLst>
              </a:prstGeom>
              <a:gradFill rotWithShape="1">
                <a:gsLst>
                  <a:gs pos="0">
                    <a:srgbClr val="DDDDDD"/>
                  </a:gs>
                  <a:gs pos="50000">
                    <a:srgbClr val="DDDDDD">
                      <a:gamma/>
                      <a:tint val="3333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 sz="240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14" name="AutoShape 37"/>
              <p:cNvSpPr>
                <a:spLocks noChangeArrowheads="1"/>
              </p:cNvSpPr>
              <p:nvPr/>
            </p:nvSpPr>
            <p:spPr bwMode="gray">
              <a:xfrm>
                <a:off x="2064" y="2989"/>
                <a:ext cx="1330" cy="269"/>
              </a:xfrm>
              <a:prstGeom prst="bevel">
                <a:avLst>
                  <a:gd name="adj" fmla="val 3718"/>
                </a:avLst>
              </a:prstGeom>
              <a:solidFill>
                <a:srgbClr val="99CC00">
                  <a:alpha val="50000"/>
                </a:srgb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 sz="240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19" name="AutoShape 42"/>
              <p:cNvSpPr>
                <a:spLocks noChangeArrowheads="1"/>
              </p:cNvSpPr>
              <p:nvPr/>
            </p:nvSpPr>
            <p:spPr bwMode="gray">
              <a:xfrm>
                <a:off x="3396" y="3256"/>
                <a:ext cx="1330" cy="656"/>
              </a:xfrm>
              <a:prstGeom prst="bevel">
                <a:avLst>
                  <a:gd name="adj" fmla="val 1648"/>
                </a:avLst>
              </a:prstGeom>
              <a:gradFill rotWithShape="1">
                <a:gsLst>
                  <a:gs pos="0">
                    <a:srgbClr val="DDDDDD"/>
                  </a:gs>
                  <a:gs pos="50000">
                    <a:srgbClr val="DDDDDD">
                      <a:gamma/>
                      <a:tint val="33333"/>
                      <a:invGamma/>
                    </a:srgbClr>
                  </a:gs>
                  <a:gs pos="100000">
                    <a:srgbClr val="DDDDDD"/>
                  </a:gs>
                </a:gsLst>
                <a:lin ang="270000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 sz="240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20" name="AutoShape 43"/>
              <p:cNvSpPr>
                <a:spLocks noChangeArrowheads="1"/>
              </p:cNvSpPr>
              <p:nvPr/>
            </p:nvSpPr>
            <p:spPr bwMode="gray">
              <a:xfrm>
                <a:off x="3396" y="2987"/>
                <a:ext cx="1330" cy="269"/>
              </a:xfrm>
              <a:prstGeom prst="bevel">
                <a:avLst>
                  <a:gd name="adj" fmla="val 3718"/>
                </a:avLst>
              </a:prstGeom>
              <a:solidFill>
                <a:schemeClr val="accent1">
                  <a:alpha val="50000"/>
                </a:schemeClr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/>
                <a:endParaRPr lang="zh-CN" altLang="en-US" sz="2400"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8" name="Freeform 46"/>
            <p:cNvSpPr>
              <a:spLocks/>
            </p:cNvSpPr>
            <p:nvPr/>
          </p:nvSpPr>
          <p:spPr bwMode="gray">
            <a:xfrm>
              <a:off x="428597" y="2511647"/>
              <a:ext cx="8383389" cy="315444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24" y="0"/>
                </a:cxn>
                <a:cxn ang="0">
                  <a:pos x="3529" y="0"/>
                </a:cxn>
                <a:cxn ang="0">
                  <a:pos x="3984" y="144"/>
                </a:cxn>
                <a:cxn ang="0">
                  <a:pos x="0" y="144"/>
                </a:cxn>
              </a:cxnLst>
              <a:rect l="0" t="0" r="r" b="b"/>
              <a:pathLst>
                <a:path w="3984" h="144">
                  <a:moveTo>
                    <a:pt x="0" y="144"/>
                  </a:moveTo>
                  <a:lnTo>
                    <a:pt x="624" y="0"/>
                  </a:lnTo>
                  <a:lnTo>
                    <a:pt x="3529" y="0"/>
                  </a:lnTo>
                  <a:lnTo>
                    <a:pt x="3984" y="144"/>
                  </a:lnTo>
                  <a:lnTo>
                    <a:pt x="0" y="144"/>
                  </a:lnTo>
                  <a:close/>
                </a:path>
              </a:pathLst>
            </a:custGeom>
            <a:ln>
              <a:headEnd/>
              <a:tailEnd/>
            </a:ln>
            <a:effectLst/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endParaRPr lang="zh-CN" altLang="en-US" sz="240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9" name="Line 47"/>
            <p:cNvSpPr>
              <a:spLocks noChangeShapeType="1"/>
            </p:cNvSpPr>
            <p:nvPr/>
          </p:nvSpPr>
          <p:spPr bwMode="gray">
            <a:xfrm flipV="1">
              <a:off x="3252520" y="2500694"/>
              <a:ext cx="248303" cy="284776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>
              <a:outerShdw dist="28398" dir="9206097" algn="ctr" rotWithShape="0">
                <a:schemeClr val="tx1">
                  <a:alpha val="50000"/>
                </a:schemeClr>
              </a:outerShdw>
            </a:effectLst>
          </p:spPr>
          <p:txBody>
            <a:bodyPr/>
            <a:lstStyle/>
            <a:p>
              <a:pPr algn="ctr"/>
              <a:endParaRPr lang="zh-CN" altLang="en-US" sz="240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10" name="Line 48"/>
            <p:cNvSpPr>
              <a:spLocks noChangeShapeType="1"/>
            </p:cNvSpPr>
            <p:nvPr/>
          </p:nvSpPr>
          <p:spPr bwMode="gray">
            <a:xfrm flipH="1" flipV="1">
              <a:off x="5794471" y="2507266"/>
              <a:ext cx="252512" cy="306681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/>
              <a:tailEnd/>
            </a:ln>
            <a:effectLst>
              <a:outerShdw dist="12700" dir="10800000" algn="ctr" rotWithShape="0">
                <a:schemeClr val="tx1">
                  <a:alpha val="50000"/>
                </a:schemeClr>
              </a:outerShdw>
            </a:effectLst>
          </p:spPr>
          <p:txBody>
            <a:bodyPr/>
            <a:lstStyle/>
            <a:p>
              <a:pPr algn="ctr"/>
              <a:endParaRPr lang="zh-CN" altLang="en-US" sz="2400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</p:grpSp>
      <p:sp>
        <p:nvSpPr>
          <p:cNvPr id="23" name="矩形 22"/>
          <p:cNvSpPr/>
          <p:nvPr/>
        </p:nvSpPr>
        <p:spPr>
          <a:xfrm>
            <a:off x="7746629" y="4857760"/>
            <a:ext cx="1111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200" b="1" smtClean="0">
                <a:solidFill>
                  <a:schemeClr val="bg1"/>
                </a:solidFill>
              </a:rPr>
              <a:t>Back to </a:t>
            </a:r>
          </a:p>
          <a:p>
            <a:r>
              <a:rPr lang="en-US" altLang="zh-CN" sz="2200" b="1" smtClean="0">
                <a:solidFill>
                  <a:schemeClr val="bg1"/>
                </a:solidFill>
              </a:rPr>
              <a:t>school</a:t>
            </a:r>
            <a:endParaRPr lang="zh-CN" altLang="en-US" sz="2200" b="1">
              <a:solidFill>
                <a:schemeClr val="bg1"/>
              </a:solidFill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1448963" y="404664"/>
            <a:ext cx="4929222" cy="1810431"/>
            <a:chOff x="2143108" y="714356"/>
            <a:chExt cx="4929222" cy="1643074"/>
          </a:xfrm>
        </p:grpSpPr>
        <p:sp>
          <p:nvSpPr>
            <p:cNvPr id="25" name="下箭头标注 24"/>
            <p:cNvSpPr/>
            <p:nvPr/>
          </p:nvSpPr>
          <p:spPr>
            <a:xfrm>
              <a:off x="2143108" y="714356"/>
              <a:ext cx="4929222" cy="1643074"/>
            </a:xfrm>
            <a:prstGeom prst="downArrowCallou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王漢宗特黑體繁" panose="02000500000000000000" pitchFamily="2" charset="-120"/>
                <a:ea typeface="王漢宗特黑體繁" panose="02000500000000000000" pitchFamily="2" charset="-120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285984" y="785794"/>
              <a:ext cx="4572000" cy="921775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/>
              <a:r>
                <a:rPr lang="en-US" altLang="zh-TW" sz="6000" dirty="0" smtClean="0"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2.</a:t>
              </a:r>
              <a:r>
                <a:rPr lang="zh-TW" altLang="en-US" sz="6000" dirty="0" smtClean="0"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讀書</a:t>
              </a:r>
              <a:r>
                <a:rPr lang="zh-TW" altLang="en-US" sz="6000" dirty="0">
                  <a:latin typeface="王漢宗特黑體繁" panose="02000500000000000000" pitchFamily="2" charset="-120"/>
                  <a:ea typeface="王漢宗特黑體繁" panose="02000500000000000000" pitchFamily="2" charset="-120"/>
                </a:rPr>
                <a:t>方法</a:t>
              </a:r>
              <a:endParaRPr lang="en-US" altLang="zh-CN" sz="6000" dirty="0" smtClean="0">
                <a:latin typeface="王漢宗特黑體繁" panose="02000500000000000000" pitchFamily="2" charset="-120"/>
                <a:ea typeface="王漢宗特黑體繁" panose="02000500000000000000" pitchFamily="2" charset="-120"/>
              </a:endParaRPr>
            </a:p>
          </p:txBody>
        </p:sp>
      </p:grpSp>
      <p:sp>
        <p:nvSpPr>
          <p:cNvPr id="28" name="Rectangle 38"/>
          <p:cNvSpPr>
            <a:spLocks noChangeArrowheads="1"/>
          </p:cNvSpPr>
          <p:nvPr/>
        </p:nvSpPr>
        <p:spPr bwMode="gray">
          <a:xfrm>
            <a:off x="1047251" y="2894999"/>
            <a:ext cx="803425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1C1C1C"/>
                </a:solidFill>
                <a:ea typeface="宋体" charset="-122"/>
              </a:rPr>
              <a:t>理解</a:t>
            </a:r>
            <a:endParaRPr lang="en-US" altLang="zh-CN" sz="2400" b="1" dirty="0">
              <a:solidFill>
                <a:srgbClr val="1C1C1C"/>
              </a:solidFill>
              <a:ea typeface="宋体" charset="-122"/>
            </a:endParaRPr>
          </a:p>
        </p:txBody>
      </p:sp>
      <p:sp>
        <p:nvSpPr>
          <p:cNvPr id="29" name="Rectangle 40"/>
          <p:cNvSpPr>
            <a:spLocks noChangeArrowheads="1"/>
          </p:cNvSpPr>
          <p:nvPr/>
        </p:nvSpPr>
        <p:spPr bwMode="gray">
          <a:xfrm>
            <a:off x="660066" y="3558745"/>
            <a:ext cx="2483032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TW" altLang="en-US" sz="2400" dirty="0"/>
              <a:t>讀書重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理解</a:t>
            </a:r>
            <a:endParaRPr lang="en-US" altLang="zh-TW" sz="2400" dirty="0" smtClean="0"/>
          </a:p>
          <a:p>
            <a:pPr algn="ctr"/>
            <a:endParaRPr lang="en-US" altLang="zh-TW" sz="2400" dirty="0"/>
          </a:p>
          <a:p>
            <a:pPr algn="ctr"/>
            <a:r>
              <a:rPr lang="zh-TW" altLang="en-US" sz="2400" dirty="0" smtClean="0"/>
              <a:t>再來</a:t>
            </a:r>
            <a:r>
              <a:rPr lang="zh-TW" altLang="en-US" sz="2400" dirty="0"/>
              <a:t>精簡筆記</a:t>
            </a:r>
            <a:endParaRPr lang="en-US" altLang="zh-TW" sz="2400" dirty="0"/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gray">
          <a:xfrm>
            <a:off x="3875382" y="2908143"/>
            <a:ext cx="803425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rgbClr val="1C1C1C"/>
                </a:solidFill>
                <a:ea typeface="宋体" charset="-122"/>
              </a:rPr>
              <a:t>筆記</a:t>
            </a:r>
            <a:endParaRPr lang="en-US" altLang="zh-CN" sz="2400" b="1" dirty="0">
              <a:solidFill>
                <a:srgbClr val="1C1C1C"/>
              </a:solidFill>
              <a:ea typeface="宋体" charset="-122"/>
            </a:endParaRPr>
          </a:p>
        </p:txBody>
      </p:sp>
      <p:sp>
        <p:nvSpPr>
          <p:cNvPr id="31" name="Rectangle 41"/>
          <p:cNvSpPr>
            <a:spLocks noChangeArrowheads="1"/>
          </p:cNvSpPr>
          <p:nvPr/>
        </p:nvSpPr>
        <p:spPr bwMode="gray">
          <a:xfrm>
            <a:off x="3500823" y="3558745"/>
            <a:ext cx="2483032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n-US" altLang="zh-TW" sz="2400" b="1" dirty="0">
                <a:solidFill>
                  <a:srgbClr val="FF0000"/>
                </a:solidFill>
              </a:rPr>
              <a:t>『</a:t>
            </a:r>
            <a:r>
              <a:rPr lang="zh-TW" altLang="en-US" sz="2400" b="1" dirty="0">
                <a:solidFill>
                  <a:srgbClr val="FF0000"/>
                </a:solidFill>
              </a:rPr>
              <a:t>只</a:t>
            </a:r>
            <a:r>
              <a:rPr lang="en-US" altLang="zh-TW" sz="2400" b="1" dirty="0">
                <a:solidFill>
                  <a:srgbClr val="FF0000"/>
                </a:solidFill>
              </a:rPr>
              <a:t>』</a:t>
            </a:r>
            <a:r>
              <a:rPr lang="zh-TW" altLang="en-US" sz="2400" dirty="0" smtClean="0"/>
              <a:t>寫</a:t>
            </a:r>
            <a:r>
              <a:rPr lang="en-US" altLang="zh-TW" sz="2400" dirty="0" smtClean="0"/>
              <a:t>(</a:t>
            </a:r>
            <a:r>
              <a:rPr lang="zh-TW" altLang="en-US" sz="2400" dirty="0" smtClean="0"/>
              <a:t>畫</a:t>
            </a:r>
            <a:r>
              <a:rPr lang="en-US" altLang="zh-TW" sz="2400" dirty="0" smtClean="0"/>
              <a:t>)</a:t>
            </a:r>
            <a:endParaRPr lang="en-US" altLang="zh-TW" sz="2400" dirty="0" smtClean="0"/>
          </a:p>
          <a:p>
            <a:pPr algn="ctr"/>
            <a:endParaRPr lang="en-US" altLang="zh-TW" sz="2400" dirty="0" smtClean="0"/>
          </a:p>
          <a:p>
            <a:pPr algn="ctr"/>
            <a:r>
              <a:rPr lang="en-US" altLang="zh-TW" sz="2400" b="1" dirty="0" smtClean="0">
                <a:solidFill>
                  <a:srgbClr val="FF0000"/>
                </a:solidFill>
              </a:rPr>
              <a:t>『</a:t>
            </a:r>
            <a:r>
              <a:rPr lang="zh-TW" altLang="en-US" sz="2400" b="1" dirty="0">
                <a:solidFill>
                  <a:srgbClr val="FF0000"/>
                </a:solidFill>
              </a:rPr>
              <a:t>不會的</a:t>
            </a:r>
            <a:r>
              <a:rPr lang="en-US" altLang="zh-TW" sz="2400" b="1" dirty="0">
                <a:solidFill>
                  <a:srgbClr val="FF0000"/>
                </a:solidFill>
              </a:rPr>
              <a:t>』</a:t>
            </a:r>
            <a:r>
              <a:rPr lang="zh-TW" altLang="en-US" sz="2400" dirty="0"/>
              <a:t>觀念</a:t>
            </a:r>
            <a:endParaRPr lang="en-US" altLang="zh-TW" sz="2400" dirty="0"/>
          </a:p>
        </p:txBody>
      </p:sp>
      <p:sp>
        <p:nvSpPr>
          <p:cNvPr id="32" name="Rectangle 44"/>
          <p:cNvSpPr>
            <a:spLocks noChangeArrowheads="1"/>
          </p:cNvSpPr>
          <p:nvPr/>
        </p:nvSpPr>
        <p:spPr bwMode="gray">
          <a:xfrm>
            <a:off x="6678262" y="2903761"/>
            <a:ext cx="1112805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zh-TW" altLang="en-US" sz="2400" b="1" dirty="0" smtClean="0">
                <a:solidFill>
                  <a:srgbClr val="1C1C1C"/>
                </a:solidFill>
                <a:ea typeface="宋体" charset="-122"/>
              </a:rPr>
              <a:t>做題目</a:t>
            </a:r>
            <a:endParaRPr lang="en-US" altLang="zh-CN" sz="2400" b="1" dirty="0">
              <a:solidFill>
                <a:srgbClr val="1C1C1C"/>
              </a:solidFill>
              <a:ea typeface="宋体" charset="-122"/>
            </a:endParaRPr>
          </a:p>
        </p:txBody>
      </p:sp>
      <p:sp>
        <p:nvSpPr>
          <p:cNvPr id="33" name="Rectangle 45"/>
          <p:cNvSpPr>
            <a:spLocks noChangeArrowheads="1"/>
          </p:cNvSpPr>
          <p:nvPr/>
        </p:nvSpPr>
        <p:spPr bwMode="gray">
          <a:xfrm>
            <a:off x="6274243" y="3554364"/>
            <a:ext cx="2440947" cy="120032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zh-TW" altLang="en-US" sz="2400" dirty="0"/>
              <a:t>做</a:t>
            </a:r>
            <a:r>
              <a:rPr lang="zh-TW" altLang="en-US" sz="2400" dirty="0" smtClean="0"/>
              <a:t>題目</a:t>
            </a:r>
            <a:endParaRPr lang="en-US" altLang="zh-TW" sz="2400" dirty="0" smtClean="0"/>
          </a:p>
          <a:p>
            <a:pPr algn="ctr"/>
            <a:endParaRPr lang="en-US" altLang="zh-TW" sz="2400" b="1" dirty="0">
              <a:solidFill>
                <a:srgbClr val="FF0000"/>
              </a:solidFill>
            </a:endParaRPr>
          </a:p>
          <a:p>
            <a:pPr algn="ctr"/>
            <a:r>
              <a:rPr lang="en-US" altLang="zh-TW" sz="2400" b="1" dirty="0" smtClean="0">
                <a:solidFill>
                  <a:srgbClr val="FF0000"/>
                </a:solidFill>
              </a:rPr>
              <a:t>『</a:t>
            </a:r>
            <a:r>
              <a:rPr lang="zh-TW" altLang="en-US" sz="2400" b="1" dirty="0">
                <a:solidFill>
                  <a:srgbClr val="FF0000"/>
                </a:solidFill>
              </a:rPr>
              <a:t>必</a:t>
            </a:r>
            <a:r>
              <a:rPr lang="en-US" altLang="zh-TW" sz="2400" b="1" dirty="0">
                <a:solidFill>
                  <a:srgbClr val="FF0000"/>
                </a:solidFill>
              </a:rPr>
              <a:t>』</a:t>
            </a:r>
            <a:r>
              <a:rPr lang="zh-TW" altLang="en-US" sz="2400" b="1" dirty="0">
                <a:solidFill>
                  <a:srgbClr val="FF0000"/>
                </a:solidFill>
              </a:rPr>
              <a:t>訂正</a:t>
            </a:r>
            <a:endParaRPr lang="en-US" altLang="zh-TW" sz="2400" b="1" dirty="0">
              <a:solidFill>
                <a:srgbClr val="FF0000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6525986" y="340383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瀏覽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考題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勾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選重要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章節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做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題目立即驗收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/>
      <p:bldP spid="30" grpId="0"/>
      <p:bldP spid="31" grpId="0"/>
      <p:bldP spid="32" grpId="0"/>
      <p:bldP spid="33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1"/>
          </p:nvPr>
        </p:nvSpPr>
        <p:spPr>
          <a:xfrm>
            <a:off x="5076056" y="404664"/>
            <a:ext cx="4643444" cy="2791212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en-US" sz="36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筆記的方式</a:t>
            </a:r>
            <a:endParaRPr lang="en-US" altLang="zh-TW" sz="3600" dirty="0" smtClean="0">
              <a:solidFill>
                <a:srgbClr val="0070C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  <a:p>
            <a:pPr marL="0" indent="0">
              <a:buNone/>
            </a:pPr>
            <a:endParaRPr lang="en-US" altLang="zh-TW" dirty="0" smtClean="0"/>
          </a:p>
          <a:p>
            <a:pPr marL="0" indent="0">
              <a:buNone/>
            </a:pPr>
            <a:r>
              <a:rPr lang="en-US" altLang="zh-TW" dirty="0" smtClean="0"/>
              <a:t>-</a:t>
            </a:r>
            <a:r>
              <a:rPr lang="zh-TW" altLang="en-US" dirty="0" smtClean="0"/>
              <a:t>只</a:t>
            </a:r>
            <a:r>
              <a:rPr lang="zh-TW" altLang="en-US" dirty="0" smtClean="0"/>
              <a:t>寫關鍵字</a:t>
            </a:r>
            <a:endParaRPr lang="zh-TW" altLang="en-US" dirty="0"/>
          </a:p>
        </p:txBody>
      </p:sp>
      <p:pic>
        <p:nvPicPr>
          <p:cNvPr id="7" name="圖片版面配置區 6"/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26" t="39542" b="46972"/>
          <a:stretch/>
        </p:blipFill>
        <p:spPr>
          <a:xfrm>
            <a:off x="755576" y="764704"/>
            <a:ext cx="3744416" cy="2218473"/>
          </a:xfrm>
        </p:spPr>
      </p:pic>
      <p:pic>
        <p:nvPicPr>
          <p:cNvPr id="6" name="圖片版面配置區 5"/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10" t="16778" r="5558" b="10272"/>
          <a:stretch/>
        </p:blipFill>
        <p:spPr>
          <a:xfrm>
            <a:off x="467544" y="3356992"/>
            <a:ext cx="4536374" cy="2256312"/>
          </a:xfrm>
        </p:spPr>
      </p:pic>
      <p:sp>
        <p:nvSpPr>
          <p:cNvPr id="5" name="文字版面配置區 4"/>
          <p:cNvSpPr>
            <a:spLocks noGrp="1"/>
          </p:cNvSpPr>
          <p:nvPr>
            <p:ph type="body" sz="quarter" idx="14"/>
          </p:nvPr>
        </p:nvSpPr>
        <p:spPr>
          <a:xfrm>
            <a:off x="5220072" y="3645024"/>
            <a:ext cx="4643444" cy="2143140"/>
          </a:xfrm>
        </p:spPr>
        <p:txBody>
          <a:bodyPr/>
          <a:lstStyle/>
          <a:p>
            <a:pPr marL="0" indent="0">
              <a:buNone/>
            </a:pPr>
            <a:r>
              <a:rPr lang="en-US" altLang="zh-TW" dirty="0" smtClean="0"/>
              <a:t>-</a:t>
            </a:r>
            <a:r>
              <a:rPr lang="zh-TW" altLang="en-US" dirty="0" smtClean="0"/>
              <a:t>主題</a:t>
            </a:r>
            <a:r>
              <a:rPr lang="zh-TW" altLang="en-US" dirty="0"/>
              <a:t>網式筆記</a:t>
            </a:r>
          </a:p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4737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内容占位符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4229681"/>
              </p:ext>
            </p:extLst>
          </p:nvPr>
        </p:nvGraphicFramePr>
        <p:xfrm>
          <a:off x="251520" y="260648"/>
          <a:ext cx="468052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内容占位符 4"/>
          <p:cNvSpPr txBox="1">
            <a:spLocks/>
          </p:cNvSpPr>
          <p:nvPr/>
        </p:nvSpPr>
        <p:spPr>
          <a:xfrm>
            <a:off x="4283968" y="332656"/>
            <a:ext cx="4566660" cy="4561249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/>
          <a:p>
            <a:pPr lvl="0" algn="ctr" eaLnBrk="0" hangingPunct="0">
              <a:spcBef>
                <a:spcPct val="20000"/>
              </a:spcBef>
            </a:pPr>
            <a:r>
              <a:rPr lang="zh-TW" altLang="en-US" sz="32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讀書小撇步</a:t>
            </a:r>
            <a:endParaRPr lang="en-US" altLang="zh-TW" sz="3200" dirty="0" smtClean="0">
              <a:solidFill>
                <a:srgbClr val="0070C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  <a:p>
            <a:pPr lvl="0" eaLnBrk="0" hangingPunct="0">
              <a:spcBef>
                <a:spcPct val="20000"/>
              </a:spcBef>
            </a:pPr>
            <a:endParaRPr lang="en-US" altLang="zh-CN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zh-TW" altLang="en-US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想想監督自己讀書的方法</a:t>
            </a:r>
            <a:endParaRPr lang="en-US" altLang="zh-TW" sz="2800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US" altLang="zh-TW" sz="2800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zh-TW" altLang="en-US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適時</a:t>
            </a:r>
            <a:r>
              <a:rPr lang="zh-TW" altLang="en-US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的增強</a:t>
            </a:r>
            <a:r>
              <a:rPr lang="en-US" altLang="zh-TW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包持心情愉快</a:t>
            </a:r>
            <a:endParaRPr lang="en-US" altLang="zh-TW" sz="2400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US" altLang="zh-TW" sz="2800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zh-TW" altLang="en-US" sz="280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讀書是開心的</a:t>
            </a:r>
            <a:r>
              <a:rPr lang="zh-TW" altLang="en-US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，當你</a:t>
            </a:r>
            <a:r>
              <a:rPr lang="zh-TW" altLang="en-US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獲得</a:t>
            </a:r>
            <a:endParaRPr lang="en-US" altLang="zh-TW" sz="2800" dirty="0" smtClean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zh-TW" altLang="en-US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成就</a:t>
            </a:r>
            <a:r>
              <a:rPr lang="zh-TW" altLang="en-US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的那</a:t>
            </a:r>
            <a:r>
              <a:rPr lang="zh-TW" altLang="en-US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刻</a:t>
            </a:r>
            <a:r>
              <a:rPr lang="en-US" altLang="zh-TW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釋放多巴胺</a:t>
            </a:r>
            <a:r>
              <a:rPr lang="en-US" altLang="zh-TW" sz="2800" dirty="0" smtClean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endParaRPr lang="en-US" altLang="zh-CN" sz="28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n-US" altLang="zh-CN" sz="3200" dirty="0">
              <a:solidFill>
                <a:schemeClr val="tx2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746629" y="4857760"/>
            <a:ext cx="1111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200" b="1" smtClean="0">
                <a:solidFill>
                  <a:schemeClr val="bg1"/>
                </a:solidFill>
              </a:rPr>
              <a:t>Back to </a:t>
            </a:r>
          </a:p>
          <a:p>
            <a:r>
              <a:rPr lang="en-US" altLang="zh-CN" sz="2200" b="1" smtClean="0">
                <a:solidFill>
                  <a:schemeClr val="bg1"/>
                </a:solidFill>
              </a:rPr>
              <a:t>school</a:t>
            </a:r>
            <a:endParaRPr lang="zh-CN" altLang="en-US" sz="2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0"/>
          </p:nvPr>
        </p:nvSpPr>
        <p:spPr>
          <a:xfrm>
            <a:off x="395536" y="404664"/>
            <a:ext cx="7560840" cy="45125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48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實習生活</a:t>
            </a:r>
            <a:r>
              <a:rPr lang="zh-TW" altLang="en-US" sz="48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的</a:t>
            </a:r>
            <a:r>
              <a:rPr lang="zh-TW" altLang="en-US" sz="48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安排</a:t>
            </a:r>
            <a:endParaRPr lang="en-US" altLang="zh-TW" sz="4800" dirty="0" smtClean="0">
              <a:solidFill>
                <a:srgbClr val="0070C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  <a:p>
            <a:pPr marL="0" indent="0" algn="ctr">
              <a:buNone/>
            </a:pPr>
            <a:endParaRPr lang="en-US" altLang="zh-TW" dirty="0" smtClean="0">
              <a:solidFill>
                <a:srgbClr val="0070C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實習生要注意的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事情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實習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&amp;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讀書怎麼平衡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marL="0" indent="0">
              <a:buNone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時時思考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7244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1340768"/>
            <a:ext cx="7988424" cy="3816424"/>
          </a:xfrm>
        </p:spPr>
        <p:txBody>
          <a:bodyPr>
            <a:normAutofit/>
          </a:bodyPr>
          <a:lstStyle/>
          <a:p>
            <a:r>
              <a:rPr lang="zh-TW" altLang="en-US" sz="2400" dirty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*規律的實習生活</a:t>
            </a:r>
            <a:r>
              <a:rPr lang="en-US" altLang="zh-TW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</a:p>
          <a:p>
            <a:endParaRPr lang="en-US" altLang="zh-TW" sz="2400" dirty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*訂定睡覺、起床以及晚上念書時間</a:t>
            </a:r>
          </a:p>
          <a:p>
            <a:endParaRPr lang="zh-TW" altLang="en-US" sz="2400" dirty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*養成讀書習慣</a:t>
            </a:r>
          </a:p>
          <a:p>
            <a:endParaRPr lang="zh-TW" altLang="en-US" sz="2400" dirty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*分享</a:t>
            </a:r>
            <a:r>
              <a:rPr lang="en-US" altLang="zh-TW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:105</a:t>
            </a:r>
            <a:r>
              <a:rPr lang="zh-TW" altLang="en-US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dirty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~6</a:t>
            </a:r>
            <a:r>
              <a:rPr lang="zh-TW" altLang="en-US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月全職考生</a:t>
            </a:r>
            <a:r>
              <a:rPr lang="zh-TW" altLang="en-US" sz="2400" dirty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生活</a:t>
            </a:r>
            <a:endParaRPr lang="en-US" altLang="zh-TW" sz="2400" dirty="0" smtClean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dirty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  </a:t>
            </a:r>
            <a:r>
              <a:rPr lang="en-US" altLang="zh-TW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105</a:t>
            </a:r>
            <a:r>
              <a:rPr lang="zh-TW" altLang="en-US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~106</a:t>
            </a:r>
            <a:r>
              <a:rPr lang="zh-TW" altLang="en-US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2400" dirty="0" smtClean="0">
                <a:solidFill>
                  <a:srgbClr val="3B4A4B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月工作兼考試的生活</a:t>
            </a:r>
            <a:endParaRPr lang="zh-TW" altLang="en-US" sz="2400" dirty="0">
              <a:solidFill>
                <a:srgbClr val="3B4A4B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solidFill>
                <a:srgbClr val="3B4A4B"/>
              </a:solidFill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TW" sz="36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1.</a:t>
            </a:r>
            <a:r>
              <a:rPr lang="zh-TW" altLang="en-US" sz="36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實習生要注意的事情</a:t>
            </a:r>
            <a:endParaRPr lang="zh-TW" altLang="en-US" sz="3600" dirty="0">
              <a:solidFill>
                <a:srgbClr val="0070C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3911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285852" y="657016"/>
            <a:ext cx="7572428" cy="4200743"/>
          </a:xfrm>
          <a:prstGeom prst="rect">
            <a:avLst/>
          </a:prstGeom>
        </p:spPr>
        <p:txBody>
          <a:bodyPr/>
          <a:lstStyle/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2-1</a:t>
            </a: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你的讀書計畫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?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en-US" altLang="zh-CN" sz="2400" dirty="0">
              <a:solidFill>
                <a:schemeClr val="tx2"/>
              </a:solidFill>
              <a:ea typeface="宋体" charset="-122"/>
            </a:endParaRPr>
          </a:p>
          <a:p>
            <a:pPr marR="0" lvl="0" algn="ctr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讀書與實習</a:t>
            </a:r>
            <a:r>
              <a:rPr lang="zh-TW" altLang="en-US" sz="2800" dirty="0">
                <a:solidFill>
                  <a:schemeClr val="tx2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搭配</a:t>
            </a:r>
            <a:r>
              <a:rPr kumimoji="0" lang="en-US" altLang="zh-TW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zh-CN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宋体" charset="-122"/>
              <a:cs typeface="+mn-cs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讀書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計畫以</a:t>
            </a: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一個禮拜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為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週期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思考一下，一天結束後的晚上，你會如何安排呢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寫週誌和唸書該怎麼平衡呢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endParaRPr lang="en-US" altLang="zh-TW" sz="3600" dirty="0">
              <a:latin typeface="+mn-ea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746629" y="4857760"/>
            <a:ext cx="11116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200" b="1" smtClean="0">
                <a:solidFill>
                  <a:schemeClr val="bg1"/>
                </a:solidFill>
              </a:rPr>
              <a:t>Back to </a:t>
            </a:r>
          </a:p>
          <a:p>
            <a:r>
              <a:rPr lang="en-US" altLang="zh-CN" sz="2200" b="1" smtClean="0">
                <a:solidFill>
                  <a:schemeClr val="bg1"/>
                </a:solidFill>
              </a:rPr>
              <a:t>school</a:t>
            </a:r>
            <a:endParaRPr lang="zh-CN" altLang="en-US" sz="2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sz="quarter" idx="11"/>
          </p:nvPr>
        </p:nvSpPr>
        <p:spPr>
          <a:xfrm>
            <a:off x="539552" y="260648"/>
            <a:ext cx="7560840" cy="59766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altLang="zh-TW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2-2</a:t>
            </a:r>
            <a:r>
              <a:rPr lang="zh-TW" altLang="en-US" sz="40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  <a:cs typeface="+mj-cs"/>
              </a:rPr>
              <a:t>關於實習</a:t>
            </a:r>
            <a:r>
              <a:rPr lang="zh-TW" altLang="en-US" sz="40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  <a:cs typeface="+mj-cs"/>
              </a:rPr>
              <a:t>週誌</a:t>
            </a:r>
            <a:r>
              <a:rPr lang="en-US" altLang="zh-TW" sz="40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  <a:cs typeface="+mj-cs"/>
              </a:rPr>
              <a:t>……</a:t>
            </a: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實習週誌要每天寫？還是一週寫一次？</a:t>
            </a:r>
            <a:endParaRPr lang="en-US" altLang="zh-TW" sz="22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en-US" altLang="zh-TW" sz="22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實習週誌的內容要寫什麼啊？想想在大四集中實習實習你做了些什麼</a:t>
            </a:r>
            <a:r>
              <a:rPr lang="en-US" altLang="zh-TW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分類一下吧</a:t>
            </a:r>
            <a:r>
              <a:rPr lang="en-US" altLang="zh-TW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</a:p>
          <a:p>
            <a:pPr marL="0" lvl="0" indent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r>
              <a:rPr lang="zh-TW" altLang="en-US" sz="2200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行政</a:t>
            </a:r>
            <a:r>
              <a:rPr lang="zh-TW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實習、</a:t>
            </a:r>
            <a:r>
              <a:rPr lang="zh-TW" altLang="en-US" sz="2200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導師</a:t>
            </a:r>
            <a:r>
              <a:rPr lang="zh-TW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實習、</a:t>
            </a:r>
            <a:r>
              <a:rPr lang="zh-TW" altLang="en-US" sz="2200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r>
              <a:rPr lang="zh-TW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實習、</a:t>
            </a:r>
            <a:r>
              <a:rPr lang="zh-TW" altLang="en-US" sz="2200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研習</a:t>
            </a:r>
            <a:r>
              <a:rPr lang="zh-TW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</a:t>
            </a:r>
            <a:endParaRPr lang="en-US" altLang="zh-TW" sz="22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endParaRPr lang="en-US" altLang="zh-TW" sz="22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每天都一樣有什麼好寫的啊？</a:t>
            </a:r>
            <a:endParaRPr lang="en-US" altLang="zh-TW" sz="22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r>
              <a:rPr lang="zh-TW" altLang="en-US" sz="22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１．教師教學</a:t>
            </a:r>
            <a:r>
              <a:rPr lang="zh-TW" altLang="en-US" sz="2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省思＞過程</a:t>
            </a:r>
            <a:endParaRPr lang="en-US" altLang="zh-TW" sz="2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r>
              <a:rPr lang="zh-TW" altLang="en-US" sz="2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２．</a:t>
            </a:r>
            <a:r>
              <a:rPr lang="zh-TW" altLang="en-US" sz="2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學習區（關於學習區迷思）</a:t>
            </a:r>
            <a:endParaRPr lang="en-US" altLang="zh-TW" sz="22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r>
              <a:rPr lang="zh-TW" altLang="en-US" sz="2200" dirty="0">
                <a:solidFill>
                  <a:prstClr val="black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３．班級經營、與家長諮詢合作、緊急狀況的處理</a:t>
            </a:r>
            <a:endParaRPr lang="en-US" altLang="zh-TW" sz="2200" dirty="0">
              <a:solidFill>
                <a:prstClr val="black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endParaRPr lang="en-US" altLang="zh-TW" sz="22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sz="2200" dirty="0"/>
          </a:p>
        </p:txBody>
      </p:sp>
    </p:spTree>
    <p:extLst>
      <p:ext uri="{BB962C8B-B14F-4D97-AF65-F5344CB8AC3E}">
        <p14:creationId xmlns:p14="http://schemas.microsoft.com/office/powerpoint/2010/main" val="307382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sz="quarter" idx="11"/>
          </p:nvPr>
        </p:nvSpPr>
        <p:spPr>
          <a:xfrm>
            <a:off x="611560" y="404664"/>
            <a:ext cx="8640960" cy="5089198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en-US" sz="36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  <a:cs typeface="+mj-cs"/>
              </a:rPr>
              <a:t>我還有好多問題喔</a:t>
            </a:r>
            <a:r>
              <a:rPr lang="en-US" altLang="zh-TW" sz="3600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  <a:cs typeface="+mj-cs"/>
              </a:rPr>
              <a:t>!!!!</a:t>
            </a:r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564445" y="12461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 fontScale="7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該怎麼寫比較優呢？</a:t>
            </a: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endParaRPr kumimoji="0" lang="en-US" altLang="zh-TW" sz="36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１． 標題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敘述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+</a:t>
            </a: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省思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角色互換你會怎麼做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?)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２． 實務與理論結合</a:t>
            </a:r>
            <a:endParaRPr kumimoji="0" lang="en-US" altLang="zh-TW" sz="3600" b="0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None/>
              <a:tabLst/>
              <a:defRPr/>
            </a:pP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Ex:</a:t>
            </a: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構音異常、感覺統合、氣質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趨避性低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kumimoji="0" lang="zh-TW" alt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、分離焦慮</a:t>
            </a:r>
            <a:r>
              <a:rPr kumimoji="0" lang="en-US" altLang="zh-TW" sz="36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None/>
              <a:tabLst/>
              <a:defRPr/>
            </a:pPr>
            <a:endParaRPr kumimoji="0" lang="en-US" altLang="zh-TW" sz="36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照片到底要放幾張啊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kumimoji="0" lang="zh-TW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可是又不能隨時拍照怎麼辦</a:t>
            </a:r>
            <a:r>
              <a:rPr kumimoji="0" lang="en-US" altLang="zh-TW" sz="36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US" altLang="zh-TW" sz="36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US" altLang="zh-TW" sz="18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US" altLang="zh-TW" sz="18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None/>
              <a:tabLst/>
              <a:defRPr/>
            </a:pPr>
            <a:endParaRPr kumimoji="0" lang="en-US" altLang="zh-TW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8346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sz="quarter" idx="11"/>
          </p:nvPr>
        </p:nvSpPr>
        <p:spPr>
          <a:xfrm>
            <a:off x="611560" y="500042"/>
            <a:ext cx="7920880" cy="4297110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en-US" sz="36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  <a:cs typeface="+mj-cs"/>
              </a:rPr>
              <a:t>你是最棒的實習生</a:t>
            </a:r>
            <a:r>
              <a:rPr lang="en-US" altLang="zh-TW" sz="3600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  <a:cs typeface="+mj-cs"/>
              </a:rPr>
              <a:t>!</a:t>
            </a:r>
            <a:r>
              <a:rPr lang="en-US" altLang="zh-TW" sz="3600" dirty="0">
                <a:solidFill>
                  <a:srgbClr val="F496CB">
                    <a:lumMod val="75000"/>
                  </a:srgbClr>
                </a:solidFill>
                <a:latin typeface="Trebuchet MS" panose="020B0603020202020204"/>
                <a:ea typeface="微軟正黑體"/>
                <a:cs typeface="+mj-cs"/>
              </a:rPr>
              <a:t/>
            </a:r>
            <a:br>
              <a:rPr lang="en-US" altLang="zh-TW" sz="3600" dirty="0">
                <a:solidFill>
                  <a:srgbClr val="F496CB">
                    <a:lumMod val="75000"/>
                  </a:srgbClr>
                </a:solidFill>
                <a:latin typeface="Trebuchet MS" panose="020B0603020202020204"/>
                <a:ea typeface="微軟正黑體"/>
                <a:cs typeface="+mj-cs"/>
              </a:rPr>
            </a:br>
            <a:endParaRPr lang="zh-TW" altLang="en-US" dirty="0"/>
          </a:p>
        </p:txBody>
      </p:sp>
      <p:sp>
        <p:nvSpPr>
          <p:cNvPr id="4" name="內容版面配置區 2"/>
          <p:cNvSpPr txBox="1">
            <a:spLocks/>
          </p:cNvSpPr>
          <p:nvPr/>
        </p:nvSpPr>
        <p:spPr>
          <a:xfrm>
            <a:off x="179512" y="1340768"/>
            <a:ext cx="9877777" cy="45901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關乎態度，而不是學歷</a:t>
            </a:r>
            <a:endParaRPr kumimoji="0" lang="en-US" altLang="zh-TW" sz="28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US" altLang="zh-TW" sz="28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想想你的實習計畫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你的教育理念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None/>
              <a:tabLst/>
              <a:defRPr/>
            </a:pPr>
            <a:r>
              <a:rPr lang="en-US" altLang="zh-TW" sz="2800" b="1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28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你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想當一個什麼樣的老師呢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kumimoji="0" lang="en-US" altLang="zh-TW" sz="28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我真的好害羞怎麼辦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想想讓自己有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自信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的方法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!</a:t>
            </a:r>
            <a:r>
              <a:rPr kumimoji="0" lang="zh-TW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自信絕不是驕傲</a:t>
            </a:r>
            <a:r>
              <a:rPr kumimoji="0" lang="en-US" altLang="zh-TW" sz="28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實習教學</a:t>
            </a:r>
            <a:endParaRPr kumimoji="0" lang="en-US" altLang="zh-TW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" panose="05000000000000000000" pitchFamily="2" charset="2"/>
              <a:buChar char="ü"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甄、教保</a:t>
            </a:r>
            <a:r>
              <a:rPr kumimoji="0" lang="zh-TW" alt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員試教</a:t>
            </a:r>
            <a:endParaRPr kumimoji="0" lang="en-US" altLang="zh-TW" sz="2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US" altLang="zh-TW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US" altLang="zh-TW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None/>
              <a:tabLst/>
              <a:defRPr/>
            </a:pPr>
            <a:endParaRPr kumimoji="0" lang="en-US" altLang="zh-TW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9251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797152"/>
            <a:ext cx="7772400" cy="1362075"/>
          </a:xfrm>
        </p:spPr>
        <p:txBody>
          <a:bodyPr/>
          <a:lstStyle/>
          <a:p>
            <a:pPr algn="ctr"/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這都是考題呀</a:t>
            </a: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11560" y="1196752"/>
            <a:ext cx="7772400" cy="3168352"/>
          </a:xfrm>
        </p:spPr>
        <p:txBody>
          <a:bodyPr>
            <a:noAutofit/>
          </a:bodyPr>
          <a:lstStyle/>
          <a:p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分離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焦慮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意外狀況、處理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流程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與家長的相處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應對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28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課程構想、混齡教學、新課綱</a:t>
            </a:r>
            <a:endParaRPr lang="en-US" altLang="zh-TW" sz="28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altLang="zh-TW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3.</a:t>
            </a:r>
            <a:r>
              <a:rPr lang="zh-TW" altLang="en-US" dirty="0" smtClean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時時</a:t>
            </a:r>
            <a:r>
              <a:rPr lang="zh-TW" altLang="en-US" dirty="0">
                <a:solidFill>
                  <a:srgbClr val="0070C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思考</a:t>
            </a:r>
          </a:p>
        </p:txBody>
      </p:sp>
    </p:spTree>
    <p:extLst>
      <p:ext uri="{BB962C8B-B14F-4D97-AF65-F5344CB8AC3E}">
        <p14:creationId xmlns:p14="http://schemas.microsoft.com/office/powerpoint/2010/main" val="2404005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0"/>
          </p:nvPr>
        </p:nvSpPr>
        <p:spPr>
          <a:xfrm>
            <a:off x="323528" y="188640"/>
            <a:ext cx="7560840" cy="551723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教檢考科與考題</a:t>
            </a:r>
            <a:r>
              <a:rPr lang="zh-TW" altLang="en-US" sz="3600" b="1" dirty="0">
                <a:solidFill>
                  <a:srgbClr val="00206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形式</a:t>
            </a:r>
            <a:endParaRPr lang="en-US" altLang="zh-TW" sz="3600" b="1" dirty="0" smtClean="0">
              <a:solidFill>
                <a:srgbClr val="00206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  <a:p>
            <a:pPr marL="0" indent="0">
              <a:buNone/>
            </a:pP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1-1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國語文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1-2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教育原理與制度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1-3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幼兒發展與輔導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1-4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幼兒園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課程與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2-1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申論題</a:t>
            </a:r>
            <a:endParaRPr lang="en-US" altLang="zh-TW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en-US" altLang="zh-TW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2-2</a:t>
            </a:r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選擇題</a:t>
            </a:r>
            <a:r>
              <a:rPr lang="en-US" altLang="zh-TW" dirty="0"/>
              <a:t/>
            </a:r>
            <a:br>
              <a:rPr lang="en-US" altLang="zh-TW" dirty="0"/>
            </a:br>
            <a:endParaRPr lang="en-US" altLang="zh-TW" dirty="0" smtClean="0"/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3853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27105" y="4797152"/>
            <a:ext cx="7772400" cy="1362075"/>
          </a:xfrm>
        </p:spPr>
        <p:txBody>
          <a:bodyPr>
            <a:normAutofit/>
          </a:bodyPr>
          <a:lstStyle/>
          <a:p>
            <a:r>
              <a:rPr lang="zh-TW" altLang="en-US" sz="3600" dirty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國文不難</a:t>
            </a:r>
            <a:r>
              <a:rPr lang="en-US" altLang="zh-TW" sz="3600" dirty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!</a:t>
            </a:r>
            <a:r>
              <a:rPr lang="zh-TW" altLang="en-US" sz="3600" dirty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卻需要花時間累積</a:t>
            </a:r>
            <a:br>
              <a:rPr lang="zh-TW" altLang="en-US" sz="3600" dirty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</a:br>
            <a:endParaRPr lang="zh-TW" altLang="en-US" sz="3600" dirty="0">
              <a:solidFill>
                <a:srgbClr val="00B05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1052736"/>
            <a:ext cx="7772400" cy="3960440"/>
          </a:xfrm>
        </p:spPr>
        <p:txBody>
          <a:bodyPr>
            <a:normAutofit/>
          </a:bodyPr>
          <a:lstStyle/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b="1" u="sng" dirty="0" smtClean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sz="2600" b="1" u="sng" dirty="0" smtClean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>
          <a:xfrm>
            <a:off x="899592" y="260648"/>
            <a:ext cx="7429500" cy="62068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TW" altLang="en-US" sz="3600" dirty="0" smtClean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國語文</a:t>
            </a:r>
            <a:endParaRPr lang="zh-TW" altLang="en-US" sz="3600" dirty="0">
              <a:solidFill>
                <a:srgbClr val="00B05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-33983" y="1124744"/>
            <a:ext cx="9001000" cy="47431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zh-TW" altLang="en-US" sz="2800" b="1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讀書有方法 </a:t>
            </a:r>
            <a:r>
              <a:rPr kumimoji="0" lang="en-US" altLang="zh-TW" sz="2800" b="1" i="0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kumimoji="0" lang="zh-TW" altLang="en-US" sz="2800" b="1" i="0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kumimoji="0" lang="en-US" altLang="zh-TW" sz="2800" b="1" i="0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None/>
              <a:tabLst/>
              <a:defRPr/>
            </a:pP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國文就是愛考這些</a:t>
            </a:r>
            <a:r>
              <a:rPr kumimoji="0" lang="en-US" altLang="zh-TW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~~~~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季節、書信、成語、年齡、提辭、字音字形</a:t>
            </a: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None/>
              <a:tabLst/>
              <a:defRPr/>
            </a:pPr>
            <a:endParaRPr kumimoji="0" lang="en-US" altLang="zh-TW" sz="20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Clr>
                <a:srgbClr val="F496CB">
                  <a:lumMod val="75000"/>
                </a:srgbClr>
              </a:buClr>
            </a:pPr>
            <a:r>
              <a:rPr kumimoji="0" lang="zh-TW" altLang="en-US" sz="2800" b="1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影片學習法</a:t>
            </a:r>
            <a:r>
              <a:rPr lang="en-US" altLang="zh-TW" sz="28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:(</a:t>
            </a:r>
            <a:r>
              <a:rPr lang="zh-TW" altLang="en-US" sz="28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</a:t>
            </a:r>
            <a:r>
              <a:rPr lang="en-US" altLang="zh-TW" sz="2800" b="1" dirty="0" err="1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youtube</a:t>
            </a:r>
            <a:r>
              <a:rPr lang="zh-TW" altLang="en-US" sz="2800" b="1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搜尋</a:t>
            </a:r>
            <a:r>
              <a:rPr lang="zh-TW" altLang="en-US" sz="2800" b="1" dirty="0" smtClean="0"/>
              <a:t>語文</a:t>
            </a:r>
            <a:r>
              <a:rPr lang="zh-TW" altLang="en-US" sz="2800" b="1" dirty="0"/>
              <a:t>常識 時間與</a:t>
            </a:r>
            <a:r>
              <a:rPr lang="zh-TW" altLang="en-US" sz="2800" b="1" dirty="0" smtClean="0"/>
              <a:t>顏色</a:t>
            </a:r>
            <a:r>
              <a:rPr lang="en-US" altLang="zh-TW" sz="2800" b="1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lvl="0" indent="0">
              <a:buClr>
                <a:srgbClr val="F496CB">
                  <a:lumMod val="75000"/>
                </a:srgbClr>
              </a:buClr>
              <a:buNone/>
            </a:pPr>
            <a:r>
              <a:rPr lang="en-US" altLang="zh-TW" sz="2800" b="1" u="sng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https://www.youtube.com/watch?v=Bpk-8pyWLsw&amp;t=176s</a:t>
            </a:r>
            <a:endParaRPr lang="en-US" altLang="zh-TW" sz="2800" b="1" u="sng" dirty="0" smtClean="0">
              <a:solidFill>
                <a:sysClr val="windowText" lastClr="000000">
                  <a:lumMod val="75000"/>
                  <a:lumOff val="25000"/>
                </a:sys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>
              <a:buClr>
                <a:srgbClr val="F496CB">
                  <a:lumMod val="75000"/>
                </a:srgbClr>
              </a:buClr>
            </a:pPr>
            <a:r>
              <a:rPr kumimoji="0" lang="zh-TW" altLang="en-US" sz="2800" b="1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作文</a:t>
            </a:r>
            <a:r>
              <a:rPr kumimoji="0" lang="en-US" altLang="zh-TW" sz="2800" b="1" i="0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kumimoji="0" lang="zh-TW" alt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至少書寫一半、請舉</a:t>
            </a:r>
            <a:r>
              <a:rPr kumimoji="0" lang="zh-TW" altLang="en-US" sz="2000" b="1" i="0" u="sng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</a:rPr>
              <a:t>實例</a:t>
            </a:r>
            <a:endParaRPr kumimoji="0" lang="en-US" altLang="zh-TW" sz="2000" b="1" i="0" u="sng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US" altLang="zh-TW" sz="1800" b="1" i="0" u="sng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None/>
              <a:tabLst/>
              <a:defRPr/>
            </a:pPr>
            <a:endParaRPr kumimoji="0" lang="en-US" altLang="zh-TW" sz="1800" b="1" i="0" u="sng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725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sz="quarter" idx="11"/>
          </p:nvPr>
        </p:nvSpPr>
        <p:spPr>
          <a:xfrm>
            <a:off x="611560" y="500042"/>
            <a:ext cx="7776864" cy="5017190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zh-TW" altLang="en-US" sz="9000" dirty="0" smtClean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實際來一次吧</a:t>
            </a:r>
            <a:endParaRPr lang="en-US" altLang="zh-TW" sz="9000" dirty="0" smtClean="0">
              <a:solidFill>
                <a:srgbClr val="00B05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  <a:p>
            <a:pPr marL="0" indent="0">
              <a:buNone/>
            </a:pPr>
            <a:endParaRPr lang="en-US" altLang="zh-TW" sz="5000" dirty="0" smtClean="0"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  <a:p>
            <a:pPr marL="0" indent="0" algn="ctr">
              <a:buNone/>
            </a:pPr>
            <a:r>
              <a:rPr lang="zh-TW" altLang="en-US" sz="5000" dirty="0" smtClean="0"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季節</a:t>
            </a:r>
            <a:r>
              <a:rPr lang="zh-TW" altLang="en-US" sz="5000" dirty="0"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、書信、成語、年齡、提辭、字音字形、借代</a:t>
            </a:r>
            <a:endParaRPr lang="en-US" altLang="zh-TW" sz="5000" dirty="0"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  <a:p>
            <a:endParaRPr lang="en-US" altLang="zh-TW" dirty="0"/>
          </a:p>
          <a:p>
            <a:pPr marL="0" indent="0">
              <a:buNone/>
            </a:pP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季節</a:t>
            </a:r>
            <a:r>
              <a:rPr lang="en-US" altLang="zh-TW" sz="40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105(21)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104(20)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102(4)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102(24)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102(27)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101(6)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101(25)</a:t>
            </a: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書信</a:t>
            </a:r>
            <a:r>
              <a:rPr lang="en-US" altLang="zh-TW" sz="40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103(5)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(6)100</a:t>
            </a: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0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成語</a:t>
            </a:r>
            <a:r>
              <a:rPr lang="en-US" altLang="zh-TW" sz="40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超多</a:t>
            </a:r>
            <a:r>
              <a:rPr lang="en-US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!!! </a:t>
            </a:r>
            <a:r>
              <a:rPr lang="zh-TW" altLang="en-US" sz="6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一天一成語</a:t>
            </a:r>
            <a:r>
              <a:rPr lang="en-US" altLang="zh-TW" sz="6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~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zh-TW" altLang="en-US" sz="5000" dirty="0">
                <a:latin typeface="標楷體" panose="03000509000000000000" pitchFamily="65" charset="-120"/>
                <a:ea typeface="標楷體" panose="03000509000000000000" pitchFamily="65" charset="-120"/>
              </a:rPr>
              <a:t>成語得來速</a:t>
            </a:r>
            <a:endParaRPr lang="en-US" altLang="zh-TW" sz="5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zh-TW" altLang="en-US" sz="5000" dirty="0">
                <a:latin typeface="標楷體" panose="03000509000000000000" pitchFamily="65" charset="-120"/>
                <a:ea typeface="標楷體" panose="03000509000000000000" pitchFamily="65" charset="-120"/>
              </a:rPr>
              <a:t>成語辭典</a:t>
            </a:r>
            <a:r>
              <a:rPr lang="en-US" altLang="zh-TW" sz="5000" dirty="0">
                <a:latin typeface="標楷體" panose="03000509000000000000" pitchFamily="65" charset="-120"/>
                <a:ea typeface="標楷體" panose="03000509000000000000" pitchFamily="65" charset="-120"/>
              </a:rPr>
              <a:t>app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年齡</a:t>
            </a:r>
            <a:r>
              <a:rPr lang="en-US" altLang="zh-TW" sz="40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102(10)</a:t>
            </a: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0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提辭</a:t>
            </a:r>
            <a:r>
              <a:rPr lang="en-US" altLang="zh-TW" sz="40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105(8)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104(17)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103(21)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102(22)</a:t>
            </a:r>
          </a:p>
          <a:p>
            <a:pPr marL="0" indent="0">
              <a:buNone/>
            </a:pPr>
            <a:endParaRPr lang="en-US" altLang="zh-TW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40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字音字形</a:t>
            </a:r>
            <a:r>
              <a:rPr lang="en-US" altLang="zh-TW" sz="4000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6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誇長嘴型、大聲唸三次</a:t>
            </a:r>
            <a:endParaRPr lang="en-US" altLang="zh-TW" sz="66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30957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67544" y="1052736"/>
            <a:ext cx="7772400" cy="4464496"/>
          </a:xfrm>
        </p:spPr>
        <p:txBody>
          <a:bodyPr>
            <a:normAutofit fontScale="85000" lnSpcReduction="10000"/>
          </a:bodyPr>
          <a:lstStyle/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en-US" altLang="zh-TW" b="1" u="sng" dirty="0" smtClean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en-US" altLang="zh-TW" b="1" u="sng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en-US" altLang="zh-TW" b="1" u="sng" dirty="0" smtClean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b="1" u="sng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</a:t>
            </a: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心理學</a:t>
            </a:r>
            <a:r>
              <a:rPr lang="en-US" altLang="zh-TW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五大學派、名詞解釋</a:t>
            </a:r>
            <a:r>
              <a:rPr lang="en-US" altLang="zh-TW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演變歷程及背景</a:t>
            </a:r>
            <a:r>
              <a:rPr lang="en-US" altLang="zh-TW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en-US" altLang="zh-TW" b="1" dirty="0" smtClean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b="1" u="sng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</a:t>
            </a: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哲學</a:t>
            </a:r>
            <a:r>
              <a:rPr lang="en-US" altLang="zh-TW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主義</a:t>
            </a:r>
            <a:r>
              <a:rPr lang="en-US" altLang="zh-TW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!!!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了解各主義的歷史背景和脈絡</a:t>
            </a:r>
            <a:endParaRPr lang="en-US" altLang="zh-TW" b="1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探討知識來源</a:t>
            </a: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理性主義、經驗主義</a:t>
            </a: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對人生及價值觀的看法</a:t>
            </a: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存在主義、批判理論、後現代主義</a:t>
            </a: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反對杜威</a:t>
            </a: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世紀的進步主義</a:t>
            </a:r>
            <a:r>
              <a:rPr lang="en-US" altLang="zh-TW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精粹主義、永恆主義</a:t>
            </a:r>
            <a:r>
              <a:rPr lang="en-US" altLang="zh-TW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b="1" u="sng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教育</a:t>
            </a: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社會學</a:t>
            </a:r>
            <a:r>
              <a:rPr lang="en-US" altLang="zh-TW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三大學派</a:t>
            </a:r>
            <a:r>
              <a:rPr lang="en-US" altLang="zh-TW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和諧功能理論、</a:t>
            </a:r>
            <a:r>
              <a:rPr lang="zh-TW" altLang="en-US" b="1" u="sng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衝突理論學派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解釋理論學派</a:t>
            </a:r>
            <a:r>
              <a:rPr lang="en-US" altLang="zh-TW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en-US" altLang="zh-TW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衝突理論之學者</a:t>
            </a:r>
            <a:r>
              <a:rPr lang="en-US" altLang="zh-TW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馬克思、包爾斯金帝斯、布迪爾、艾波、華勒、威里</a:t>
            </a:r>
            <a:r>
              <a:rPr lang="zh-TW" altLang="en-US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斯</a:t>
            </a:r>
            <a:r>
              <a:rPr lang="en-US" altLang="zh-TW" b="1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)</a:t>
            </a: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b="1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en-US" altLang="zh-TW" b="1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>
          <a:xfrm>
            <a:off x="1691680" y="116632"/>
            <a:ext cx="5112568" cy="488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zh-TW" altLang="en-US" sz="3600" dirty="0" smtClean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教育原理與制度</a:t>
            </a:r>
            <a:endParaRPr lang="zh-TW" altLang="en-US" sz="3600" dirty="0">
              <a:solidFill>
                <a:srgbClr val="00B05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21772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11560" y="1124744"/>
            <a:ext cx="7772400" cy="7272807"/>
          </a:xfrm>
        </p:spPr>
        <p:txBody>
          <a:bodyPr/>
          <a:lstStyle/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生理動作</a:t>
            </a:r>
            <a:r>
              <a:rPr lang="zh-TW" altLang="en-US" sz="2400" b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發展</a:t>
            </a:r>
            <a:endParaRPr lang="en-US" altLang="zh-TW" sz="2400" b="1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EX:</a:t>
            </a: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反射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達摩頸巴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以及消失</a:t>
            </a:r>
            <a:r>
              <a:rPr lang="zh-TW" alt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</a:t>
            </a:r>
            <a:endParaRPr lang="en-US" altLang="zh-TW" sz="2400" dirty="0" smtClean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sz="2400" dirty="0" smtClean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遊戲</a:t>
            </a:r>
            <a:endParaRPr lang="en-US" altLang="zh-TW" sz="24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en-US" altLang="zh-TW" sz="24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語言及</a:t>
            </a: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圖畫</a:t>
            </a:r>
            <a:r>
              <a:rPr lang="zh-TW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發展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最愛考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前圖示蝌蚪人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3~5</a:t>
            </a:r>
            <a:r>
              <a:rPr lang="en-US" altLang="zh-TW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en-US" altLang="zh-TW" sz="24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情緒發展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衍生情緒，自我覺知，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1.5)</a:t>
            </a: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sz="3200" dirty="0" smtClean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sz="3200" dirty="0" smtClean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endParaRPr lang="en-US" altLang="zh-TW" sz="3200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>
          <a:xfrm>
            <a:off x="1403648" y="116632"/>
            <a:ext cx="7429500" cy="13573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3600" b="1" dirty="0" smtClean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幼兒發展與輔導</a:t>
            </a:r>
            <a:endParaRPr lang="zh-TW" altLang="en-US" sz="3600" b="1" dirty="0">
              <a:solidFill>
                <a:srgbClr val="00B05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7565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95536" y="1916832"/>
            <a:ext cx="8352928" cy="4794324"/>
          </a:xfrm>
        </p:spPr>
        <p:txBody>
          <a:bodyPr>
            <a:normAutofit/>
          </a:bodyPr>
          <a:lstStyle/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課程的種類、古德拉課程</a:t>
            </a:r>
            <a:r>
              <a:rPr lang="zh-TW" altLang="en-US" sz="2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層次</a:t>
            </a:r>
            <a:endParaRPr lang="en-US" altLang="zh-TW" sz="2400" dirty="0" smtClean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課程設計模式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泰勒目標模式、史登豪思歷程模式、史基北克情境模式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課程發展模式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理論基礎為何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特點</a:t>
            </a:r>
            <a:r>
              <a:rPr lang="en-US" altLang="zh-TW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?)</a:t>
            </a: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方案</a:t>
            </a:r>
            <a:r>
              <a:rPr lang="en-US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不等於主題</a:t>
            </a:r>
            <a:r>
              <a:rPr lang="en-US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!!!!!!!!!!!)</a:t>
            </a: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瑞吉歐</a:t>
            </a:r>
            <a:endParaRPr lang="en-US" altLang="zh-TW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高瞻遠矚</a:t>
            </a:r>
            <a:endParaRPr lang="en-US" altLang="zh-TW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華德福</a:t>
            </a:r>
            <a:endParaRPr lang="en-US" altLang="zh-TW" sz="24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</a:pPr>
            <a:r>
              <a:rPr lang="zh-TW" alt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河濱街</a:t>
            </a:r>
            <a:endParaRPr lang="en-US" altLang="zh-TW" sz="2400" b="1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2400" dirty="0">
                <a:solidFill>
                  <a:prstClr val="black">
                    <a:lumMod val="75000"/>
                    <a:lumOff val="25000"/>
                  </a:prstClr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全語文教學</a:t>
            </a:r>
            <a:endParaRPr lang="en-US" altLang="zh-TW" sz="2400" dirty="0">
              <a:solidFill>
                <a:prstClr val="black">
                  <a:lumMod val="75000"/>
                  <a:lumOff val="25000"/>
                </a:prst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en-US" altLang="zh-TW" sz="2800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>
          <a:xfrm>
            <a:off x="827584" y="188640"/>
            <a:ext cx="7429500" cy="983580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en-US" sz="4400" dirty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  <a:cs typeface="+mj-cs"/>
              </a:rPr>
              <a:t>幼兒園課程與教學</a:t>
            </a:r>
            <a:r>
              <a:rPr lang="en-US" altLang="zh-TW" sz="4400" dirty="0">
                <a:solidFill>
                  <a:srgbClr val="00B050"/>
                </a:solidFill>
                <a:latin typeface="王漢宗特圓體繁" panose="02020300000000000000" pitchFamily="18" charset="-120"/>
                <a:ea typeface="王漢宗特圓體繁" panose="02020300000000000000" pitchFamily="18" charset="-120"/>
                <a:cs typeface="+mj-cs"/>
              </a:rPr>
              <a:t>:</a:t>
            </a:r>
            <a:endParaRPr lang="zh-TW" altLang="en-US" dirty="0">
              <a:solidFill>
                <a:srgbClr val="00B050"/>
              </a:solidFill>
              <a:latin typeface="王漢宗特圓體繁" panose="02020300000000000000" pitchFamily="18" charset="-120"/>
              <a:ea typeface="王漢宗特圓體繁" panose="020203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817187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55576" y="1484784"/>
            <a:ext cx="7772400" cy="3888431"/>
          </a:xfrm>
        </p:spPr>
        <p:txBody>
          <a:bodyPr>
            <a:normAutofit/>
          </a:bodyPr>
          <a:lstStyle/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克服恐懼</a:t>
            </a:r>
            <a:r>
              <a:rPr lang="en-US" altLang="zh-TW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!</a:t>
            </a: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跨出第一步</a:t>
            </a:r>
            <a:r>
              <a:rPr lang="en-US" altLang="zh-TW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!</a:t>
            </a:r>
          </a:p>
          <a:p>
            <a:pPr marL="34290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大家一起來討論吧 </a:t>
            </a:r>
            <a:r>
              <a:rPr lang="en-US" altLang="zh-TW" sz="3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  <a:sym typeface="Wingdings" panose="05000000000000000000" pitchFamily="2" charset="2"/>
              </a:rPr>
              <a:t></a:t>
            </a:r>
            <a:r>
              <a:rPr lang="en-US" altLang="zh-TW" sz="1400" dirty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(</a:t>
            </a:r>
            <a:r>
              <a:rPr lang="zh-TW" altLang="en-US" sz="1400" dirty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請就小組位置討論</a:t>
            </a:r>
            <a:r>
              <a:rPr lang="en-US" altLang="zh-TW" sz="1400" dirty="0" smtClean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)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列點式</a:t>
            </a:r>
            <a:r>
              <a:rPr lang="zh-TW" altLang="en-US" sz="3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說明</a:t>
            </a:r>
            <a:endParaRPr lang="zh-TW" altLang="en-US" sz="3600" dirty="0"/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36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圖片</a:t>
            </a:r>
            <a:r>
              <a:rPr lang="en-US" altLang="zh-TW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:</a:t>
            </a: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考前實際來一次</a:t>
            </a:r>
            <a:r>
              <a:rPr lang="en-US" altLang="zh-TW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!</a:t>
            </a:r>
            <a:r>
              <a:rPr lang="zh-TW" altLang="en-US" sz="3600" dirty="0">
                <a:solidFill>
                  <a:prstClr val="black">
                    <a:lumMod val="75000"/>
                    <a:lumOff val="25000"/>
                  </a:prstClr>
                </a:solidFill>
                <a:latin typeface="Trebuchet MS" panose="020B0603020202020204"/>
                <a:ea typeface="微軟正黑體"/>
              </a:rPr>
              <a:t>限時考試</a:t>
            </a:r>
            <a:endParaRPr lang="en-US" altLang="zh-TW" sz="3600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pPr marL="342900" lvl="0" indent="-342900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</a:pPr>
            <a:endParaRPr lang="zh-TW" altLang="en-US" sz="1800" dirty="0">
              <a:solidFill>
                <a:prstClr val="black">
                  <a:lumMod val="75000"/>
                  <a:lumOff val="25000"/>
                </a:prstClr>
              </a:solidFill>
              <a:latin typeface="Trebuchet MS" panose="020B0603020202020204"/>
              <a:ea typeface="微軟正黑體"/>
            </a:endParaRPr>
          </a:p>
          <a:p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TW" dirty="0" smtClean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2-1</a:t>
            </a:r>
            <a:r>
              <a:rPr lang="zh-TW" altLang="en-US" dirty="0" smtClean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恐怖</a:t>
            </a:r>
            <a:r>
              <a:rPr lang="zh-TW" altLang="en-US" dirty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的申論題</a:t>
            </a:r>
            <a:r>
              <a:rPr lang="en-US" altLang="zh-TW" dirty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!!!</a:t>
            </a:r>
            <a:r>
              <a:rPr lang="zh-TW" altLang="en-US" dirty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我也好怕啊</a:t>
            </a:r>
            <a:r>
              <a:rPr lang="en-US" altLang="zh-TW" dirty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~</a:t>
            </a:r>
            <a:br>
              <a:rPr lang="en-US" altLang="zh-TW" dirty="0">
                <a:latin typeface="王漢宗超明體繁" panose="02020300000000000000" pitchFamily="18" charset="-120"/>
                <a:ea typeface="王漢宗超明體繁" panose="02020300000000000000" pitchFamily="18" charset="-120"/>
              </a:rPr>
            </a:br>
            <a:endParaRPr lang="en-US" altLang="zh-TW" dirty="0" smtClean="0"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1725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39552" y="980728"/>
            <a:ext cx="7772400" cy="4002236"/>
          </a:xfrm>
        </p:spPr>
        <p:txBody>
          <a:bodyPr/>
          <a:lstStyle/>
          <a:p>
            <a:endParaRPr lang="zh-TW" altLang="en-US" dirty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altLang="zh-TW" b="1" dirty="0" smtClean="0"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2-2</a:t>
            </a:r>
            <a:r>
              <a:rPr lang="zh-TW" altLang="en-US" b="1" dirty="0"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關於選擇題</a:t>
            </a:r>
            <a:r>
              <a:rPr lang="en-US" altLang="zh-TW" b="1" dirty="0">
                <a:latin typeface="王漢宗特圓體繁" panose="02020300000000000000" pitchFamily="18" charset="-120"/>
                <a:ea typeface="王漢宗特圓體繁" panose="02020300000000000000" pitchFamily="18" charset="-120"/>
              </a:rPr>
              <a:t>…….</a:t>
            </a: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/>
          </a:p>
        </p:txBody>
      </p:sp>
      <p:sp>
        <p:nvSpPr>
          <p:cNvPr id="5" name="內容版面配置區 2"/>
          <p:cNvSpPr txBox="1">
            <a:spLocks/>
          </p:cNvSpPr>
          <p:nvPr/>
        </p:nvSpPr>
        <p:spPr>
          <a:xfrm>
            <a:off x="677334" y="1636889"/>
            <a:ext cx="8596668" cy="44044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二選一就是會選錯＞＜</a:t>
            </a:r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『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三角形</a:t>
            </a:r>
            <a:r>
              <a:rPr lang="en-US" altLang="zh-TW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』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選擇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法</a:t>
            </a:r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阿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摩是你最好的朋友</a:t>
            </a:r>
            <a:endParaRPr lang="en-US" altLang="zh-TW" sz="36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600" b="1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http://www.yamol.tw/main.php#99</a:t>
            </a:r>
            <a:endParaRPr lang="zh-TW" altLang="en-US" sz="3600" b="1" dirty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6733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0"/>
          </p:nvPr>
        </p:nvSpPr>
        <p:spPr>
          <a:xfrm>
            <a:off x="395536" y="428604"/>
            <a:ext cx="8064896" cy="39365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>
                <a:solidFill>
                  <a:srgbClr val="F496CB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  <a:cs typeface="+mj-cs"/>
              </a:rPr>
              <a:t>做</a:t>
            </a:r>
            <a:r>
              <a:rPr lang="zh-TW" altLang="en-US" sz="6000" dirty="0" smtClean="0">
                <a:solidFill>
                  <a:srgbClr val="F496CB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  <a:cs typeface="+mj-cs"/>
              </a:rPr>
              <a:t>一隻打</a:t>
            </a:r>
            <a:r>
              <a:rPr lang="zh-TW" altLang="en-US" sz="6000" dirty="0">
                <a:solidFill>
                  <a:srgbClr val="F496CB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  <a:cs typeface="+mj-cs"/>
              </a:rPr>
              <a:t>不死的蟑螂吧</a:t>
            </a:r>
            <a:r>
              <a:rPr lang="en-US" altLang="zh-TW" sz="6000" dirty="0" smtClean="0">
                <a:solidFill>
                  <a:srgbClr val="F496CB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  <a:cs typeface="+mj-cs"/>
              </a:rPr>
              <a:t>!</a:t>
            </a:r>
          </a:p>
          <a:p>
            <a:pPr marL="0" indent="0">
              <a:buNone/>
            </a:pPr>
            <a:endParaRPr lang="zh-TW" altLang="en-US" sz="6000" dirty="0"/>
          </a:p>
        </p:txBody>
      </p:sp>
      <p:sp>
        <p:nvSpPr>
          <p:cNvPr id="3" name="內容版面配置區 2"/>
          <p:cNvSpPr txBox="1">
            <a:spLocks/>
          </p:cNvSpPr>
          <p:nvPr/>
        </p:nvSpPr>
        <p:spPr>
          <a:xfrm>
            <a:off x="-324544" y="1700808"/>
            <a:ext cx="9798755" cy="4353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rebuchet MS" panose="020B0603020202020204"/>
                <a:ea typeface="微軟正黑體"/>
                <a:cs typeface="+mn-cs"/>
              </a:rPr>
              <a:t>知己知彼、百戰百勝</a:t>
            </a:r>
            <a:r>
              <a:rPr kumimoji="0" lang="en-US" altLang="zh-TW" sz="5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rebuchet MS" panose="020B0603020202020204"/>
                <a:ea typeface="微軟正黑體"/>
                <a:cs typeface="+mn-cs"/>
              </a:rPr>
              <a:t>!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None/>
              <a:tabLst/>
              <a:defRPr/>
            </a:pPr>
            <a:endParaRPr kumimoji="0" lang="en-US" altLang="zh-TW" sz="54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  <a:p>
            <a:pPr marL="342900" marR="0" lvl="0" indent="-342900" algn="ctr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zh-TW" altLang="en-US" sz="5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rebuchet MS" panose="020B0603020202020204"/>
                <a:ea typeface="微軟正黑體"/>
                <a:cs typeface="+mn-cs"/>
              </a:rPr>
              <a:t>堅毅不拔、鶴立雞群</a:t>
            </a:r>
            <a:r>
              <a:rPr kumimoji="0" lang="en-US" altLang="zh-TW" sz="5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Trebuchet MS" panose="020B0603020202020204"/>
                <a:ea typeface="微軟正黑體"/>
                <a:cs typeface="+mn-cs"/>
              </a:rPr>
              <a:t>!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US" altLang="zh-TW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en-US" altLang="zh-TW" sz="1800" b="0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F496CB">
                  <a:lumMod val="75000"/>
                </a:srgbClr>
              </a:buClr>
              <a:buSzPct val="80000"/>
              <a:buFont typeface="Wingdings 3" charset="2"/>
              <a:buChar char=""/>
              <a:tabLst/>
              <a:defRPr/>
            </a:pPr>
            <a:endParaRPr kumimoji="0" lang="zh-TW" alt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Trebuchet MS" panose="020B0603020202020204"/>
              <a:ea typeface="微軟正黑體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3576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sz="quarter" idx="10"/>
          </p:nvPr>
        </p:nvSpPr>
        <p:spPr>
          <a:xfrm>
            <a:off x="539552" y="428604"/>
            <a:ext cx="7632848" cy="5448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TW" altLang="en-US" sz="6000" dirty="0">
                <a:solidFill>
                  <a:srgbClr val="F496CB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  <a:cs typeface="+mj-cs"/>
              </a:rPr>
              <a:t>一起大喊宣誓</a:t>
            </a:r>
            <a:r>
              <a:rPr lang="en-US" altLang="zh-TW" sz="6000" dirty="0" smtClean="0">
                <a:solidFill>
                  <a:srgbClr val="F496CB">
                    <a:lumMod val="75000"/>
                  </a:srgb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  <a:cs typeface="+mj-cs"/>
              </a:rPr>
              <a:t>!</a:t>
            </a:r>
          </a:p>
          <a:p>
            <a:pPr marL="0" lvl="0" indent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endParaRPr lang="en-US" altLang="zh-TW" sz="5400" dirty="0" smtClean="0">
              <a:solidFill>
                <a:prstClr val="black">
                  <a:lumMod val="75000"/>
                  <a:lumOff val="25000"/>
                </a:prst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lvl="0" indent="0" algn="ctr" defTabSz="457200">
              <a:spcBef>
                <a:spcPts val="1000"/>
              </a:spcBef>
              <a:buClr>
                <a:srgbClr val="F496CB">
                  <a:lumMod val="75000"/>
                </a:srgbClr>
              </a:buClr>
              <a:buSzPct val="80000"/>
              <a:buNone/>
            </a:pPr>
            <a:r>
              <a:rPr lang="zh-TW" altLang="en-US" sz="54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我 要 當 老 </a:t>
            </a:r>
            <a:r>
              <a:rPr lang="zh-TW" altLang="en-US" sz="5400" dirty="0">
                <a:solidFill>
                  <a:prstClr val="black">
                    <a:lumMod val="75000"/>
                    <a:lumOff val="25000"/>
                  </a:prst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師 </a:t>
            </a:r>
            <a:r>
              <a:rPr lang="en-US" altLang="zh-TW" sz="5400" dirty="0">
                <a:solidFill>
                  <a:prstClr val="black">
                    <a:lumMod val="75000"/>
                    <a:lumOff val="25000"/>
                  </a:prstClr>
                </a:solidFill>
                <a:latin typeface="王漢宗超明體繁" panose="02020300000000000000" pitchFamily="18" charset="-120"/>
                <a:ea typeface="王漢宗超明體繁" panose="02020300000000000000" pitchFamily="18" charset="-120"/>
              </a:rPr>
              <a:t>!!!!</a:t>
            </a:r>
            <a:endParaRPr lang="zh-TW" altLang="en-US" sz="5400" dirty="0">
              <a:solidFill>
                <a:prstClr val="black">
                  <a:lumMod val="75000"/>
                  <a:lumOff val="25000"/>
                </a:prstClr>
              </a:solidFill>
              <a:latin typeface="王漢宗超明體繁" panose="02020300000000000000" pitchFamily="18" charset="-120"/>
              <a:ea typeface="王漢宗超明體繁" panose="02020300000000000000" pitchFamily="18" charset="-120"/>
            </a:endParaRPr>
          </a:p>
          <a:p>
            <a:pPr marL="0" indent="0">
              <a:buNone/>
            </a:pP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68661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071538" y="1357298"/>
            <a:ext cx="5124060" cy="1200329"/>
            <a:chOff x="913694" y="571480"/>
            <a:chExt cx="5124060" cy="1200329"/>
          </a:xfrm>
        </p:grpSpPr>
        <p:sp>
          <p:nvSpPr>
            <p:cNvPr id="9" name="矩形 8"/>
            <p:cNvSpPr/>
            <p:nvPr/>
          </p:nvSpPr>
          <p:spPr>
            <a:xfrm>
              <a:off x="928662" y="571480"/>
              <a:ext cx="5109092" cy="120032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7200" b="1" cap="none" spc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Thank you!</a:t>
              </a:r>
              <a:endParaRPr lang="zh-CN" altLang="en-US" sz="7200" b="1" cap="none" spc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13694" y="571480"/>
              <a:ext cx="5109092" cy="120032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7200" b="1" cap="none" spc="0" smtClean="0">
                  <a:ln w="18000">
                    <a:solidFill>
                      <a:schemeClr val="bg1"/>
                    </a:solidFill>
                    <a:prstDash val="solid"/>
                    <a:miter lim="800000"/>
                  </a:ln>
                  <a:noFill/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  <a:latin typeface="Arial" pitchFamily="34" charset="0"/>
                  <a:cs typeface="Arial" pitchFamily="34" charset="0"/>
                </a:rPr>
                <a:t>Thank you!</a:t>
              </a:r>
              <a:endParaRPr lang="zh-CN" altLang="en-US" sz="7200" b="1" cap="none" spc="0">
                <a:ln w="18000">
                  <a:solidFill>
                    <a:schemeClr val="bg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85720" y="5715016"/>
            <a:ext cx="2501647" cy="369332"/>
          </a:xfrm>
          <a:prstGeom prst="rect">
            <a:avLst/>
          </a:prstGeom>
          <a:solidFill>
            <a:srgbClr val="FFC000"/>
          </a:solidFill>
          <a:effectLst/>
        </p:spPr>
        <p:txBody>
          <a:bodyPr wrap="none">
            <a:spAutoFit/>
          </a:bodyPr>
          <a:lstStyle/>
          <a:p>
            <a:r>
              <a:rPr lang="en-US" altLang="zh-CN" err="1" smtClean="0">
                <a:latin typeface="Arial" pitchFamily="34" charset="0"/>
                <a:cs typeface="Arial" pitchFamily="34" charset="0"/>
                <a:hlinkClick r:id="rId3"/>
              </a:rPr>
              <a:t>Wondershare</a:t>
            </a:r>
            <a:r>
              <a:rPr lang="en-US" altLang="zh-CN" smtClean="0">
                <a:latin typeface="Arial" pitchFamily="34" charset="0"/>
                <a:cs typeface="Arial" pitchFamily="34" charset="0"/>
                <a:hlinkClick r:id="rId3"/>
              </a:rPr>
              <a:t> software</a:t>
            </a:r>
            <a:endParaRPr lang="zh-CN" altLang="en-US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Education-2">
  <a:themeElements>
    <a:clrScheme name="自定义 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548DD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Education-2</Template>
  <TotalTime>1036</TotalTime>
  <Words>1698</Words>
  <Application>Microsoft Office PowerPoint</Application>
  <PresentationFormat>如螢幕大小 (4:3)</PresentationFormat>
  <Paragraphs>306</Paragraphs>
  <Slides>30</Slides>
  <Notes>11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31" baseType="lpstr">
      <vt:lpstr>Education-2</vt:lpstr>
      <vt:lpstr>PowerPoint 簡報</vt:lpstr>
      <vt:lpstr>PowerPoint 簡報</vt:lpstr>
      <vt:lpstr>杜威─ 哲學是教育的普遍原理，教育是哲學的實驗室</vt:lpstr>
      <vt:lpstr>教檢趨勢---情境實務題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這都是考題呀~</vt:lpstr>
      <vt:lpstr>PowerPoint 簡報</vt:lpstr>
      <vt:lpstr>國文不難!卻需要花時間累積 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108</cp:revision>
  <dcterms:created xsi:type="dcterms:W3CDTF">2017-07-30T08:02:21Z</dcterms:created>
  <dcterms:modified xsi:type="dcterms:W3CDTF">2017-08-03T03:28:07Z</dcterms:modified>
</cp:coreProperties>
</file>