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11"/>
  </p:handoutMasterIdLst>
  <p:sldIdLst>
    <p:sldId id="256" r:id="rId2"/>
    <p:sldId id="273" r:id="rId3"/>
    <p:sldId id="265" r:id="rId4"/>
    <p:sldId id="263" r:id="rId5"/>
    <p:sldId id="264" r:id="rId6"/>
    <p:sldId id="267" r:id="rId7"/>
    <p:sldId id="270" r:id="rId8"/>
    <p:sldId id="268" r:id="rId9"/>
    <p:sldId id="272" r:id="rId10"/>
  </p:sldIdLst>
  <p:sldSz cx="9144000" cy="6858000" type="screen4x3"/>
  <p:notesSz cx="9929813" cy="6799263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37" autoAdjust="0"/>
  </p:normalViewPr>
  <p:slideViewPr>
    <p:cSldViewPr>
      <p:cViewPr varScale="1">
        <p:scale>
          <a:sx n="102" d="100"/>
          <a:sy n="102" d="100"/>
        </p:scale>
        <p:origin x="-23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2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96FC92A-8C94-4445-A91B-9CB3F6AD1F85}" type="doc">
      <dgm:prSet loTypeId="urn:microsoft.com/office/officeart/2009/layout/CirclePictureHierarchy" loCatId="hierarchy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E2031C64-08F1-4F4F-84ED-CE8B7941F724}">
      <dgm:prSet phldrT="[文字]" custT="1"/>
      <dgm:spPr/>
      <dgm:t>
        <a:bodyPr/>
        <a:lstStyle/>
        <a:p>
          <a:r>
            <a:rPr lang="zh-TW" altLang="en-US" sz="1800" dirty="0" smtClean="0"/>
            <a:t>畢業並參加實習</a:t>
          </a:r>
          <a:endParaRPr lang="zh-TW" altLang="en-US" sz="1800" dirty="0"/>
        </a:p>
      </dgm:t>
    </dgm:pt>
    <dgm:pt modelId="{D04F6B0E-3ABC-4750-BB1C-298F303670D5}" type="parTrans" cxnId="{805E80C8-129A-4E92-8975-FF21BBE2EB98}">
      <dgm:prSet/>
      <dgm:spPr/>
      <dgm:t>
        <a:bodyPr/>
        <a:lstStyle/>
        <a:p>
          <a:endParaRPr lang="zh-TW" altLang="en-US"/>
        </a:p>
      </dgm:t>
    </dgm:pt>
    <dgm:pt modelId="{37596721-9D9F-4859-BC0C-68B5E3268CBA}" type="sibTrans" cxnId="{805E80C8-129A-4E92-8975-FF21BBE2EB98}">
      <dgm:prSet/>
      <dgm:spPr/>
      <dgm:t>
        <a:bodyPr/>
        <a:lstStyle/>
        <a:p>
          <a:endParaRPr lang="zh-TW" altLang="en-US"/>
        </a:p>
      </dgm:t>
    </dgm:pt>
    <dgm:pt modelId="{E2DF6835-7531-4B53-B7EB-688C7FD9A3F7}">
      <dgm:prSet phldrT="[文字]" custT="1"/>
      <dgm:spPr/>
      <dgm:t>
        <a:bodyPr/>
        <a:lstStyle/>
        <a:p>
          <a:r>
            <a:rPr lang="zh-TW" altLang="en-US" sz="1800" dirty="0" smtClean="0"/>
            <a:t>報考教師資格檢定考試</a:t>
          </a:r>
          <a:endParaRPr lang="zh-TW" altLang="en-US" sz="1800" dirty="0"/>
        </a:p>
      </dgm:t>
    </dgm:pt>
    <dgm:pt modelId="{5A670E63-F0AC-4CBB-8A89-D34CF48FEAB0}" type="parTrans" cxnId="{615F2003-A2B7-411B-9DC0-7E7FCBDF79F4}">
      <dgm:prSet/>
      <dgm:spPr/>
      <dgm:t>
        <a:bodyPr/>
        <a:lstStyle/>
        <a:p>
          <a:endParaRPr lang="zh-TW" altLang="en-US"/>
        </a:p>
      </dgm:t>
    </dgm:pt>
    <dgm:pt modelId="{9704180C-FB52-4566-9788-B766738D7F20}" type="sibTrans" cxnId="{615F2003-A2B7-411B-9DC0-7E7FCBDF79F4}">
      <dgm:prSet/>
      <dgm:spPr/>
      <dgm:t>
        <a:bodyPr/>
        <a:lstStyle/>
        <a:p>
          <a:endParaRPr lang="zh-TW" altLang="en-US"/>
        </a:p>
      </dgm:t>
    </dgm:pt>
    <dgm:pt modelId="{A8518236-D638-4E77-A24B-784EE0519D75}">
      <dgm:prSet phldrT="[文字]" custT="1"/>
      <dgm:spPr/>
      <dgm:t>
        <a:bodyPr/>
        <a:lstStyle/>
        <a:p>
          <a:r>
            <a:rPr lang="zh-TW" altLang="en-US" sz="1800" dirty="0" smtClean="0"/>
            <a:t>於</a:t>
          </a:r>
          <a:r>
            <a:rPr lang="en-US" altLang="zh-TW" sz="1800" dirty="0" smtClean="0"/>
            <a:t>113.01.31</a:t>
          </a:r>
          <a:r>
            <a:rPr lang="zh-TW" altLang="en-US" sz="1800" dirty="0" smtClean="0"/>
            <a:t>前通過考試並取得教師證</a:t>
          </a:r>
          <a:endParaRPr lang="zh-TW" altLang="en-US" sz="1800" dirty="0"/>
        </a:p>
      </dgm:t>
    </dgm:pt>
    <dgm:pt modelId="{7E308DC5-02E1-40E6-A035-1B1C007923CA}" type="parTrans" cxnId="{32FA0F56-C5E2-46B8-9697-5A77ECE84F25}">
      <dgm:prSet/>
      <dgm:spPr/>
      <dgm:t>
        <a:bodyPr/>
        <a:lstStyle/>
        <a:p>
          <a:endParaRPr lang="zh-TW" altLang="en-US"/>
        </a:p>
      </dgm:t>
    </dgm:pt>
    <dgm:pt modelId="{52D52B39-1FE5-4F6F-8A67-75EA000B839E}" type="sibTrans" cxnId="{32FA0F56-C5E2-46B8-9697-5A77ECE84F25}">
      <dgm:prSet/>
      <dgm:spPr/>
      <dgm:t>
        <a:bodyPr/>
        <a:lstStyle/>
        <a:p>
          <a:endParaRPr lang="zh-TW" altLang="en-US"/>
        </a:p>
      </dgm:t>
    </dgm:pt>
    <dgm:pt modelId="{25FA1B38-ABE8-4EF3-A536-8FD09A7C1880}">
      <dgm:prSet phldrT="[文字]" custT="1"/>
      <dgm:spPr/>
      <dgm:t>
        <a:bodyPr/>
        <a:lstStyle/>
        <a:p>
          <a:r>
            <a:rPr lang="en-US" altLang="zh-TW" sz="1800" dirty="0" smtClean="0"/>
            <a:t>113.01.31</a:t>
          </a:r>
          <a:r>
            <a:rPr lang="zh-TW" altLang="en-US" sz="1800" dirty="0" smtClean="0"/>
            <a:t>仍未通考試，重新適用新制</a:t>
          </a:r>
          <a:r>
            <a:rPr lang="en-US" altLang="zh-TW" sz="1800" dirty="0" smtClean="0"/>
            <a:t>(</a:t>
          </a:r>
          <a:r>
            <a:rPr lang="zh-TW" altLang="en-US" sz="1800" dirty="0" smtClean="0"/>
            <a:t>得於考試通過後重新實習</a:t>
          </a:r>
          <a:r>
            <a:rPr lang="en-US" altLang="zh-TW" sz="1800" dirty="0" smtClean="0"/>
            <a:t>)</a:t>
          </a:r>
          <a:endParaRPr lang="zh-TW" altLang="en-US" sz="1800" dirty="0"/>
        </a:p>
      </dgm:t>
    </dgm:pt>
    <dgm:pt modelId="{4DC36784-A8D8-45C7-B405-025628515F34}" type="parTrans" cxnId="{B8F2A25D-5CEB-439C-8147-D06A98CFF03C}">
      <dgm:prSet/>
      <dgm:spPr/>
      <dgm:t>
        <a:bodyPr/>
        <a:lstStyle/>
        <a:p>
          <a:endParaRPr lang="zh-TW" altLang="en-US"/>
        </a:p>
      </dgm:t>
    </dgm:pt>
    <dgm:pt modelId="{E09E886C-4089-4FA9-BA33-55C9953B09E4}" type="sibTrans" cxnId="{B8F2A25D-5CEB-439C-8147-D06A98CFF03C}">
      <dgm:prSet/>
      <dgm:spPr/>
      <dgm:t>
        <a:bodyPr/>
        <a:lstStyle/>
        <a:p>
          <a:endParaRPr lang="zh-TW" altLang="en-US"/>
        </a:p>
      </dgm:t>
    </dgm:pt>
    <dgm:pt modelId="{007DBDA9-F35D-4967-8FF8-3433C807377A}" type="pres">
      <dgm:prSet presAssocID="{896FC92A-8C94-4445-A91B-9CB3F6AD1F85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TW" altLang="en-US"/>
        </a:p>
      </dgm:t>
    </dgm:pt>
    <dgm:pt modelId="{E2F6DC2A-B44D-4351-BD1E-894BC318AD14}" type="pres">
      <dgm:prSet presAssocID="{E2031C64-08F1-4F4F-84ED-CE8B7941F724}" presName="hierRoot1" presStyleCnt="0"/>
      <dgm:spPr/>
    </dgm:pt>
    <dgm:pt modelId="{85743DBF-99AA-4CDA-A2EE-8D9F47CE09EE}" type="pres">
      <dgm:prSet presAssocID="{E2031C64-08F1-4F4F-84ED-CE8B7941F724}" presName="composite" presStyleCnt="0"/>
      <dgm:spPr/>
    </dgm:pt>
    <dgm:pt modelId="{0C2B1C02-21A8-4512-97D2-1177EA84373E}" type="pres">
      <dgm:prSet presAssocID="{E2031C64-08F1-4F4F-84ED-CE8B7941F724}" presName="image" presStyleLbl="node0" presStyleIdx="0" presStyleCnt="1"/>
      <dgm:spPr>
        <a:gradFill rotWithShape="0">
          <a:gsLst>
            <a:gs pos="0">
              <a:srgbClr val="FF000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938AB740-6205-46B7-B6BD-E1DF4A086F41}" type="pres">
      <dgm:prSet presAssocID="{E2031C64-08F1-4F4F-84ED-CE8B7941F724}" presName="text" presStyleLbl="revTx" presStyleIdx="0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66AF951E-0441-425F-BF79-414DA4C59F26}" type="pres">
      <dgm:prSet presAssocID="{E2031C64-08F1-4F4F-84ED-CE8B7941F724}" presName="hierChild2" presStyleCnt="0"/>
      <dgm:spPr/>
    </dgm:pt>
    <dgm:pt modelId="{78B54FE6-6182-4F80-BB80-06859280EDBC}" type="pres">
      <dgm:prSet presAssocID="{5A670E63-F0AC-4CBB-8A89-D34CF48FEAB0}" presName="Name10" presStyleLbl="parChTrans1D2" presStyleIdx="0" presStyleCnt="1"/>
      <dgm:spPr/>
      <dgm:t>
        <a:bodyPr/>
        <a:lstStyle/>
        <a:p>
          <a:endParaRPr lang="zh-TW" altLang="en-US"/>
        </a:p>
      </dgm:t>
    </dgm:pt>
    <dgm:pt modelId="{0488886F-FC28-4D8F-9288-9ED914B4C746}" type="pres">
      <dgm:prSet presAssocID="{E2DF6835-7531-4B53-B7EB-688C7FD9A3F7}" presName="hierRoot2" presStyleCnt="0"/>
      <dgm:spPr/>
    </dgm:pt>
    <dgm:pt modelId="{451AF5BE-DC88-4FC9-828B-842551CD481A}" type="pres">
      <dgm:prSet presAssocID="{E2DF6835-7531-4B53-B7EB-688C7FD9A3F7}" presName="composite2" presStyleCnt="0"/>
      <dgm:spPr/>
    </dgm:pt>
    <dgm:pt modelId="{4EA069D0-D9E3-4651-9F7C-0C567291E8B0}" type="pres">
      <dgm:prSet presAssocID="{E2DF6835-7531-4B53-B7EB-688C7FD9A3F7}" presName="image2" presStyleLbl="node2" presStyleIdx="0" presStyleCnt="1"/>
      <dgm:spPr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D4E45A73-03B9-4EB4-8C4D-631B6DA1019E}" type="pres">
      <dgm:prSet presAssocID="{E2DF6835-7531-4B53-B7EB-688C7FD9A3F7}" presName="text2" presStyleLbl="revTx" presStyleIdx="1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95EB0C41-2E54-4678-A7F9-DAA86416E8DB}" type="pres">
      <dgm:prSet presAssocID="{E2DF6835-7531-4B53-B7EB-688C7FD9A3F7}" presName="hierChild3" presStyleCnt="0"/>
      <dgm:spPr/>
    </dgm:pt>
    <dgm:pt modelId="{0BE035C3-84E2-4925-9B4D-FA52E9DBA0A8}" type="pres">
      <dgm:prSet presAssocID="{7E308DC5-02E1-40E6-A035-1B1C007923CA}" presName="Name17" presStyleLbl="parChTrans1D3" presStyleIdx="0" presStyleCnt="2"/>
      <dgm:spPr/>
      <dgm:t>
        <a:bodyPr/>
        <a:lstStyle/>
        <a:p>
          <a:endParaRPr lang="zh-TW" altLang="en-US"/>
        </a:p>
      </dgm:t>
    </dgm:pt>
    <dgm:pt modelId="{5CE4592F-AD5E-48CD-9519-374E9895D8FF}" type="pres">
      <dgm:prSet presAssocID="{A8518236-D638-4E77-A24B-784EE0519D75}" presName="hierRoot3" presStyleCnt="0"/>
      <dgm:spPr/>
    </dgm:pt>
    <dgm:pt modelId="{F11E1801-2DB7-4AA8-9DF0-B6083D547E9D}" type="pres">
      <dgm:prSet presAssocID="{A8518236-D638-4E77-A24B-784EE0519D75}" presName="composite3" presStyleCnt="0"/>
      <dgm:spPr/>
    </dgm:pt>
    <dgm:pt modelId="{71EAC331-B9FD-40EF-AAB6-97E48A0C397E}" type="pres">
      <dgm:prSet presAssocID="{A8518236-D638-4E77-A24B-784EE0519D75}" presName="image3" presStyleLbl="node3" presStyleIdx="0" presStyleCnt="2"/>
      <dgm:spPr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E4EB4AF7-8365-4091-AC5B-41A4BE93054C}" type="pres">
      <dgm:prSet presAssocID="{A8518236-D638-4E77-A24B-784EE0519D75}" presName="text3" presStyleLbl="revTx" presStyleIdx="2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A1232CD3-02CE-4B76-9B38-246F4B353803}" type="pres">
      <dgm:prSet presAssocID="{A8518236-D638-4E77-A24B-784EE0519D75}" presName="hierChild4" presStyleCnt="0"/>
      <dgm:spPr/>
    </dgm:pt>
    <dgm:pt modelId="{15A48963-1B92-4906-9658-71EB29612AA4}" type="pres">
      <dgm:prSet presAssocID="{4DC36784-A8D8-45C7-B405-025628515F34}" presName="Name17" presStyleLbl="parChTrans1D3" presStyleIdx="1" presStyleCnt="2"/>
      <dgm:spPr/>
      <dgm:t>
        <a:bodyPr/>
        <a:lstStyle/>
        <a:p>
          <a:endParaRPr lang="zh-TW" altLang="en-US"/>
        </a:p>
      </dgm:t>
    </dgm:pt>
    <dgm:pt modelId="{18BACE56-CEA2-400D-9355-3C7F36212D27}" type="pres">
      <dgm:prSet presAssocID="{25FA1B38-ABE8-4EF3-A536-8FD09A7C1880}" presName="hierRoot3" presStyleCnt="0"/>
      <dgm:spPr/>
    </dgm:pt>
    <dgm:pt modelId="{EC43D7A9-021E-42DD-B7D0-B266268DF26F}" type="pres">
      <dgm:prSet presAssocID="{25FA1B38-ABE8-4EF3-A536-8FD09A7C1880}" presName="composite3" presStyleCnt="0"/>
      <dgm:spPr/>
    </dgm:pt>
    <dgm:pt modelId="{2645A1B2-C645-44E8-8A23-103A6A5C21D4}" type="pres">
      <dgm:prSet presAssocID="{25FA1B38-ABE8-4EF3-A536-8FD09A7C1880}" presName="image3" presStyleLbl="node3" presStyleIdx="1" presStyleCnt="2"/>
      <dgm:spPr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</a:gradFill>
      </dgm:spPr>
    </dgm:pt>
    <dgm:pt modelId="{0CBC4B16-D0CC-4621-B819-D3BC81A42B49}" type="pres">
      <dgm:prSet presAssocID="{25FA1B38-ABE8-4EF3-A536-8FD09A7C1880}" presName="text3" presStyleLbl="revTx" presStyleIdx="3" presStyleCnt="4">
        <dgm:presLayoutVars>
          <dgm:chPref val="3"/>
        </dgm:presLayoutVars>
      </dgm:prSet>
      <dgm:spPr/>
      <dgm:t>
        <a:bodyPr/>
        <a:lstStyle/>
        <a:p>
          <a:endParaRPr lang="zh-TW" altLang="en-US"/>
        </a:p>
      </dgm:t>
    </dgm:pt>
    <dgm:pt modelId="{2F8CF4F5-22F3-4749-B352-1F95DF7C29E7}" type="pres">
      <dgm:prSet presAssocID="{25FA1B38-ABE8-4EF3-A536-8FD09A7C1880}" presName="hierChild4" presStyleCnt="0"/>
      <dgm:spPr/>
    </dgm:pt>
  </dgm:ptLst>
  <dgm:cxnLst>
    <dgm:cxn modelId="{E6726B0D-C3AD-4905-900A-6BD894798F6C}" type="presOf" srcId="{A8518236-D638-4E77-A24B-784EE0519D75}" destId="{E4EB4AF7-8365-4091-AC5B-41A4BE93054C}" srcOrd="0" destOrd="0" presId="urn:microsoft.com/office/officeart/2009/layout/CirclePictureHierarchy"/>
    <dgm:cxn modelId="{32FA0F56-C5E2-46B8-9697-5A77ECE84F25}" srcId="{E2DF6835-7531-4B53-B7EB-688C7FD9A3F7}" destId="{A8518236-D638-4E77-A24B-784EE0519D75}" srcOrd="0" destOrd="0" parTransId="{7E308DC5-02E1-40E6-A035-1B1C007923CA}" sibTransId="{52D52B39-1FE5-4F6F-8A67-75EA000B839E}"/>
    <dgm:cxn modelId="{076B55C9-F022-4A5F-9A48-9D454C9748CD}" type="presOf" srcId="{4DC36784-A8D8-45C7-B405-025628515F34}" destId="{15A48963-1B92-4906-9658-71EB29612AA4}" srcOrd="0" destOrd="0" presId="urn:microsoft.com/office/officeart/2009/layout/CirclePictureHierarchy"/>
    <dgm:cxn modelId="{615F2003-A2B7-411B-9DC0-7E7FCBDF79F4}" srcId="{E2031C64-08F1-4F4F-84ED-CE8B7941F724}" destId="{E2DF6835-7531-4B53-B7EB-688C7FD9A3F7}" srcOrd="0" destOrd="0" parTransId="{5A670E63-F0AC-4CBB-8A89-D34CF48FEAB0}" sibTransId="{9704180C-FB52-4566-9788-B766738D7F20}"/>
    <dgm:cxn modelId="{11C68210-A2E4-4BDE-81FB-6082C6F7E279}" type="presOf" srcId="{E2DF6835-7531-4B53-B7EB-688C7FD9A3F7}" destId="{D4E45A73-03B9-4EB4-8C4D-631B6DA1019E}" srcOrd="0" destOrd="0" presId="urn:microsoft.com/office/officeart/2009/layout/CirclePictureHierarchy"/>
    <dgm:cxn modelId="{9275C9E1-5C96-4ABF-B314-97FFA55C3433}" type="presOf" srcId="{25FA1B38-ABE8-4EF3-A536-8FD09A7C1880}" destId="{0CBC4B16-D0CC-4621-B819-D3BC81A42B49}" srcOrd="0" destOrd="0" presId="urn:microsoft.com/office/officeart/2009/layout/CirclePictureHierarchy"/>
    <dgm:cxn modelId="{805E80C8-129A-4E92-8975-FF21BBE2EB98}" srcId="{896FC92A-8C94-4445-A91B-9CB3F6AD1F85}" destId="{E2031C64-08F1-4F4F-84ED-CE8B7941F724}" srcOrd="0" destOrd="0" parTransId="{D04F6B0E-3ABC-4750-BB1C-298F303670D5}" sibTransId="{37596721-9D9F-4859-BC0C-68B5E3268CBA}"/>
    <dgm:cxn modelId="{305DD903-E7BA-426F-9C12-480EA091092D}" type="presOf" srcId="{896FC92A-8C94-4445-A91B-9CB3F6AD1F85}" destId="{007DBDA9-F35D-4967-8FF8-3433C807377A}" srcOrd="0" destOrd="0" presId="urn:microsoft.com/office/officeart/2009/layout/CirclePictureHierarchy"/>
    <dgm:cxn modelId="{3AA1BE96-8BE5-4BAC-993B-B5A57F024D63}" type="presOf" srcId="{7E308DC5-02E1-40E6-A035-1B1C007923CA}" destId="{0BE035C3-84E2-4925-9B4D-FA52E9DBA0A8}" srcOrd="0" destOrd="0" presId="urn:microsoft.com/office/officeart/2009/layout/CirclePictureHierarchy"/>
    <dgm:cxn modelId="{5531CAEE-BF0A-40E2-8C9D-3E2BD79FB534}" type="presOf" srcId="{E2031C64-08F1-4F4F-84ED-CE8B7941F724}" destId="{938AB740-6205-46B7-B6BD-E1DF4A086F41}" srcOrd="0" destOrd="0" presId="urn:microsoft.com/office/officeart/2009/layout/CirclePictureHierarchy"/>
    <dgm:cxn modelId="{B8F2A25D-5CEB-439C-8147-D06A98CFF03C}" srcId="{E2DF6835-7531-4B53-B7EB-688C7FD9A3F7}" destId="{25FA1B38-ABE8-4EF3-A536-8FD09A7C1880}" srcOrd="1" destOrd="0" parTransId="{4DC36784-A8D8-45C7-B405-025628515F34}" sibTransId="{E09E886C-4089-4FA9-BA33-55C9953B09E4}"/>
    <dgm:cxn modelId="{BEAC46C4-AA0B-4EDB-B1AD-48E38FA1FDEA}" type="presOf" srcId="{5A670E63-F0AC-4CBB-8A89-D34CF48FEAB0}" destId="{78B54FE6-6182-4F80-BB80-06859280EDBC}" srcOrd="0" destOrd="0" presId="urn:microsoft.com/office/officeart/2009/layout/CirclePictureHierarchy"/>
    <dgm:cxn modelId="{D769738D-29E6-4011-AAA7-E848C05096A8}" type="presParOf" srcId="{007DBDA9-F35D-4967-8FF8-3433C807377A}" destId="{E2F6DC2A-B44D-4351-BD1E-894BC318AD14}" srcOrd="0" destOrd="0" presId="urn:microsoft.com/office/officeart/2009/layout/CirclePictureHierarchy"/>
    <dgm:cxn modelId="{60D56516-605A-4DA7-B4FD-5009EE50382D}" type="presParOf" srcId="{E2F6DC2A-B44D-4351-BD1E-894BC318AD14}" destId="{85743DBF-99AA-4CDA-A2EE-8D9F47CE09EE}" srcOrd="0" destOrd="0" presId="urn:microsoft.com/office/officeart/2009/layout/CirclePictureHierarchy"/>
    <dgm:cxn modelId="{1E2F99F9-903E-4117-A6D9-B16F803D179D}" type="presParOf" srcId="{85743DBF-99AA-4CDA-A2EE-8D9F47CE09EE}" destId="{0C2B1C02-21A8-4512-97D2-1177EA84373E}" srcOrd="0" destOrd="0" presId="urn:microsoft.com/office/officeart/2009/layout/CirclePictureHierarchy"/>
    <dgm:cxn modelId="{C41149FF-2A33-4569-85A3-4B8EEE35C6A3}" type="presParOf" srcId="{85743DBF-99AA-4CDA-A2EE-8D9F47CE09EE}" destId="{938AB740-6205-46B7-B6BD-E1DF4A086F41}" srcOrd="1" destOrd="0" presId="urn:microsoft.com/office/officeart/2009/layout/CirclePictureHierarchy"/>
    <dgm:cxn modelId="{DF4C86BD-07E7-4B6C-BE8B-7C4AC7F0EB33}" type="presParOf" srcId="{E2F6DC2A-B44D-4351-BD1E-894BC318AD14}" destId="{66AF951E-0441-425F-BF79-414DA4C59F26}" srcOrd="1" destOrd="0" presId="urn:microsoft.com/office/officeart/2009/layout/CirclePictureHierarchy"/>
    <dgm:cxn modelId="{2026A66C-3879-41B8-8846-E464F06E220C}" type="presParOf" srcId="{66AF951E-0441-425F-BF79-414DA4C59F26}" destId="{78B54FE6-6182-4F80-BB80-06859280EDBC}" srcOrd="0" destOrd="0" presId="urn:microsoft.com/office/officeart/2009/layout/CirclePictureHierarchy"/>
    <dgm:cxn modelId="{671ED0C5-6EA5-4341-9B8E-6559E0A2721F}" type="presParOf" srcId="{66AF951E-0441-425F-BF79-414DA4C59F26}" destId="{0488886F-FC28-4D8F-9288-9ED914B4C746}" srcOrd="1" destOrd="0" presId="urn:microsoft.com/office/officeart/2009/layout/CirclePictureHierarchy"/>
    <dgm:cxn modelId="{828687AD-6D24-45F8-BF7E-96F43695A43E}" type="presParOf" srcId="{0488886F-FC28-4D8F-9288-9ED914B4C746}" destId="{451AF5BE-DC88-4FC9-828B-842551CD481A}" srcOrd="0" destOrd="0" presId="urn:microsoft.com/office/officeart/2009/layout/CirclePictureHierarchy"/>
    <dgm:cxn modelId="{B41CD96C-4E05-4DBB-8414-A59C52253CCD}" type="presParOf" srcId="{451AF5BE-DC88-4FC9-828B-842551CD481A}" destId="{4EA069D0-D9E3-4651-9F7C-0C567291E8B0}" srcOrd="0" destOrd="0" presId="urn:microsoft.com/office/officeart/2009/layout/CirclePictureHierarchy"/>
    <dgm:cxn modelId="{2629167B-5AC8-4C02-A601-72D42DDC6D58}" type="presParOf" srcId="{451AF5BE-DC88-4FC9-828B-842551CD481A}" destId="{D4E45A73-03B9-4EB4-8C4D-631B6DA1019E}" srcOrd="1" destOrd="0" presId="urn:microsoft.com/office/officeart/2009/layout/CirclePictureHierarchy"/>
    <dgm:cxn modelId="{9E9B445F-8B72-48A2-AF2D-001EF4E0E985}" type="presParOf" srcId="{0488886F-FC28-4D8F-9288-9ED914B4C746}" destId="{95EB0C41-2E54-4678-A7F9-DAA86416E8DB}" srcOrd="1" destOrd="0" presId="urn:microsoft.com/office/officeart/2009/layout/CirclePictureHierarchy"/>
    <dgm:cxn modelId="{99F4A860-3987-45EC-94D8-5F9E39BBD40F}" type="presParOf" srcId="{95EB0C41-2E54-4678-A7F9-DAA86416E8DB}" destId="{0BE035C3-84E2-4925-9B4D-FA52E9DBA0A8}" srcOrd="0" destOrd="0" presId="urn:microsoft.com/office/officeart/2009/layout/CirclePictureHierarchy"/>
    <dgm:cxn modelId="{0985593A-0735-4A17-B835-89BDFFA89F9B}" type="presParOf" srcId="{95EB0C41-2E54-4678-A7F9-DAA86416E8DB}" destId="{5CE4592F-AD5E-48CD-9519-374E9895D8FF}" srcOrd="1" destOrd="0" presId="urn:microsoft.com/office/officeart/2009/layout/CirclePictureHierarchy"/>
    <dgm:cxn modelId="{8697C331-6EF7-481E-9936-A834577A1C00}" type="presParOf" srcId="{5CE4592F-AD5E-48CD-9519-374E9895D8FF}" destId="{F11E1801-2DB7-4AA8-9DF0-B6083D547E9D}" srcOrd="0" destOrd="0" presId="urn:microsoft.com/office/officeart/2009/layout/CirclePictureHierarchy"/>
    <dgm:cxn modelId="{EC5B865D-0BA9-4BFF-AAF3-4FC007CB649B}" type="presParOf" srcId="{F11E1801-2DB7-4AA8-9DF0-B6083D547E9D}" destId="{71EAC331-B9FD-40EF-AAB6-97E48A0C397E}" srcOrd="0" destOrd="0" presId="urn:microsoft.com/office/officeart/2009/layout/CirclePictureHierarchy"/>
    <dgm:cxn modelId="{97A76499-568A-4E1C-AEF9-7D527A8BECC2}" type="presParOf" srcId="{F11E1801-2DB7-4AA8-9DF0-B6083D547E9D}" destId="{E4EB4AF7-8365-4091-AC5B-41A4BE93054C}" srcOrd="1" destOrd="0" presId="urn:microsoft.com/office/officeart/2009/layout/CirclePictureHierarchy"/>
    <dgm:cxn modelId="{6CD921A2-6CDC-4FAA-8BE5-88BF5E39E54C}" type="presParOf" srcId="{5CE4592F-AD5E-48CD-9519-374E9895D8FF}" destId="{A1232CD3-02CE-4B76-9B38-246F4B353803}" srcOrd="1" destOrd="0" presId="urn:microsoft.com/office/officeart/2009/layout/CirclePictureHierarchy"/>
    <dgm:cxn modelId="{3FA21E19-41CD-4B01-81E9-BB044751140C}" type="presParOf" srcId="{95EB0C41-2E54-4678-A7F9-DAA86416E8DB}" destId="{15A48963-1B92-4906-9658-71EB29612AA4}" srcOrd="2" destOrd="0" presId="urn:microsoft.com/office/officeart/2009/layout/CirclePictureHierarchy"/>
    <dgm:cxn modelId="{C1F3443F-1701-4244-A47E-2D8652DC2A72}" type="presParOf" srcId="{95EB0C41-2E54-4678-A7F9-DAA86416E8DB}" destId="{18BACE56-CEA2-400D-9355-3C7F36212D27}" srcOrd="3" destOrd="0" presId="urn:microsoft.com/office/officeart/2009/layout/CirclePictureHierarchy"/>
    <dgm:cxn modelId="{94EB57F0-8285-4AAD-88D6-C3C8E028AD3C}" type="presParOf" srcId="{18BACE56-CEA2-400D-9355-3C7F36212D27}" destId="{EC43D7A9-021E-42DD-B7D0-B266268DF26F}" srcOrd="0" destOrd="0" presId="urn:microsoft.com/office/officeart/2009/layout/CirclePictureHierarchy"/>
    <dgm:cxn modelId="{04385E9A-C3C4-4FFC-8A9E-672064C7B031}" type="presParOf" srcId="{EC43D7A9-021E-42DD-B7D0-B266268DF26F}" destId="{2645A1B2-C645-44E8-8A23-103A6A5C21D4}" srcOrd="0" destOrd="0" presId="urn:microsoft.com/office/officeart/2009/layout/CirclePictureHierarchy"/>
    <dgm:cxn modelId="{39CE6AA5-B428-41D1-AADD-6BC17703B94D}" type="presParOf" srcId="{EC43D7A9-021E-42DD-B7D0-B266268DF26F}" destId="{0CBC4B16-D0CC-4621-B819-D3BC81A42B49}" srcOrd="1" destOrd="0" presId="urn:microsoft.com/office/officeart/2009/layout/CirclePictureHierarchy"/>
    <dgm:cxn modelId="{582DD1CE-181A-49DD-BEC7-FFB3390DDB6B}" type="presParOf" srcId="{18BACE56-CEA2-400D-9355-3C7F36212D27}" destId="{2F8CF4F5-22F3-4749-B352-1F95DF7C29E7}" srcOrd="1" destOrd="0" presId="urn:microsoft.com/office/officeart/2009/layout/CirclePicture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695CC9E-1A5B-485D-A95B-6A8066BA9CE4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 phldr="1"/>
      <dgm:spPr/>
    </dgm:pt>
    <dgm:pt modelId="{10924F06-5D1C-49C2-99E4-551E6DEADD85}">
      <dgm:prSet phldrT="[文字]"/>
      <dgm:spPr/>
      <dgm:t>
        <a:bodyPr/>
        <a:lstStyle/>
        <a:p>
          <a:r>
            <a:rPr lang="zh-TW" altLang="en-US" dirty="0" smtClean="0"/>
            <a:t>報考教師資格檢定考試</a:t>
          </a:r>
          <a:endParaRPr lang="zh-TW" altLang="en-US" dirty="0"/>
        </a:p>
      </dgm:t>
    </dgm:pt>
    <dgm:pt modelId="{78E30AC2-1C68-48BC-9337-17F9046289D0}" type="parTrans" cxnId="{C9A3F4CB-C971-4F14-AB8F-0E0DFC06C4A9}">
      <dgm:prSet/>
      <dgm:spPr/>
      <dgm:t>
        <a:bodyPr/>
        <a:lstStyle/>
        <a:p>
          <a:endParaRPr lang="zh-TW" altLang="en-US"/>
        </a:p>
      </dgm:t>
    </dgm:pt>
    <dgm:pt modelId="{A26500DD-75DB-40EC-A18A-6F159C7EA0CC}" type="sibTrans" cxnId="{C9A3F4CB-C971-4F14-AB8F-0E0DFC06C4A9}">
      <dgm:prSet/>
      <dgm:spPr/>
      <dgm:t>
        <a:bodyPr/>
        <a:lstStyle/>
        <a:p>
          <a:endParaRPr lang="zh-TW" altLang="en-US"/>
        </a:p>
      </dgm:t>
    </dgm:pt>
    <dgm:pt modelId="{2FBBF61C-6650-4BEC-8692-915F1345888E}">
      <dgm:prSet phldrT="[文字]"/>
      <dgm:spPr/>
      <dgm:t>
        <a:bodyPr/>
        <a:lstStyle/>
        <a:p>
          <a:r>
            <a:rPr lang="zh-TW" altLang="en-US" dirty="0" smtClean="0"/>
            <a:t>考試通過參加教育實習</a:t>
          </a:r>
          <a:endParaRPr lang="zh-TW" altLang="en-US" dirty="0"/>
        </a:p>
      </dgm:t>
    </dgm:pt>
    <dgm:pt modelId="{C150D565-101D-46FB-A550-820E9E9DAEF9}" type="parTrans" cxnId="{1A940649-31A9-4F79-9B38-62381F5C6E4B}">
      <dgm:prSet/>
      <dgm:spPr/>
      <dgm:t>
        <a:bodyPr/>
        <a:lstStyle/>
        <a:p>
          <a:endParaRPr lang="zh-TW" altLang="en-US"/>
        </a:p>
      </dgm:t>
    </dgm:pt>
    <dgm:pt modelId="{CB49E050-4816-4B53-A862-A73FE9922FB7}" type="sibTrans" cxnId="{1A940649-31A9-4F79-9B38-62381F5C6E4B}">
      <dgm:prSet/>
      <dgm:spPr/>
      <dgm:t>
        <a:bodyPr/>
        <a:lstStyle/>
        <a:p>
          <a:endParaRPr lang="zh-TW" altLang="en-US"/>
        </a:p>
      </dgm:t>
    </dgm:pt>
    <dgm:pt modelId="{EDE88A7B-0BFA-4641-BC51-9F6B994C5470}">
      <dgm:prSet/>
      <dgm:spPr/>
      <dgm:t>
        <a:bodyPr/>
        <a:lstStyle/>
        <a:p>
          <a:r>
            <a:rPr lang="zh-TW" altLang="en-US" dirty="0" smtClean="0"/>
            <a:t>實習通過，取得教師證</a:t>
          </a:r>
          <a:endParaRPr lang="zh-TW" altLang="en-US" dirty="0"/>
        </a:p>
      </dgm:t>
    </dgm:pt>
    <dgm:pt modelId="{3EE1F6E7-539B-45DC-8340-51F3A665CFDF}" type="parTrans" cxnId="{3153DFF2-3A41-4DF0-BAD0-B7083F71E948}">
      <dgm:prSet/>
      <dgm:spPr/>
      <dgm:t>
        <a:bodyPr/>
        <a:lstStyle/>
        <a:p>
          <a:endParaRPr lang="zh-TW" altLang="en-US"/>
        </a:p>
      </dgm:t>
    </dgm:pt>
    <dgm:pt modelId="{032D8F2B-76F3-4672-A055-68CE91B8FEEB}" type="sibTrans" cxnId="{3153DFF2-3A41-4DF0-BAD0-B7083F71E948}">
      <dgm:prSet/>
      <dgm:spPr/>
      <dgm:t>
        <a:bodyPr/>
        <a:lstStyle/>
        <a:p>
          <a:endParaRPr lang="zh-TW" altLang="en-US"/>
        </a:p>
      </dgm:t>
    </dgm:pt>
    <dgm:pt modelId="{D78C1C9D-23BD-4164-B71D-F03BFF10D462}">
      <dgm:prSet/>
      <dgm:spPr/>
      <dgm:t>
        <a:bodyPr/>
        <a:lstStyle/>
        <a:p>
          <a:r>
            <a:rPr lang="zh-TW" altLang="en-US" b="1" dirty="0" smtClean="0"/>
            <a:t>取得</a:t>
          </a:r>
          <a:r>
            <a:rPr lang="en-US" altLang="en-US" dirty="0" smtClean="0"/>
            <a:t>(</a:t>
          </a:r>
          <a:r>
            <a:rPr lang="zh-TW" altLang="en-US" dirty="0" smtClean="0"/>
            <a:t>新制</a:t>
          </a:r>
          <a:r>
            <a:rPr lang="en-US" altLang="en-US" dirty="0" smtClean="0"/>
            <a:t>)</a:t>
          </a:r>
          <a:r>
            <a:rPr lang="zh-TW" altLang="en-US" dirty="0" smtClean="0"/>
            <a:t>師資職前教育證明書</a:t>
          </a:r>
          <a:endParaRPr lang="zh-TW" altLang="en-US" dirty="0"/>
        </a:p>
      </dgm:t>
    </dgm:pt>
    <dgm:pt modelId="{E34DC7EA-7009-4E80-ADF4-649F8987704B}" type="parTrans" cxnId="{047691C9-2627-47C7-9C39-68ED2CA72276}">
      <dgm:prSet/>
      <dgm:spPr/>
      <dgm:t>
        <a:bodyPr/>
        <a:lstStyle/>
        <a:p>
          <a:endParaRPr lang="zh-TW" altLang="en-US"/>
        </a:p>
      </dgm:t>
    </dgm:pt>
    <dgm:pt modelId="{6C26B31F-90E2-4E9F-9B7C-55A94B1BAD73}" type="sibTrans" cxnId="{047691C9-2627-47C7-9C39-68ED2CA72276}">
      <dgm:prSet/>
      <dgm:spPr/>
      <dgm:t>
        <a:bodyPr/>
        <a:lstStyle/>
        <a:p>
          <a:endParaRPr lang="zh-TW" altLang="en-US"/>
        </a:p>
      </dgm:t>
    </dgm:pt>
    <dgm:pt modelId="{77A807FC-545A-4A20-AA1B-86742C128047}" type="pres">
      <dgm:prSet presAssocID="{A695CC9E-1A5B-485D-A95B-6A8066BA9CE4}" presName="Name0" presStyleCnt="0">
        <dgm:presLayoutVars>
          <dgm:dir/>
          <dgm:resizeHandles val="exact"/>
        </dgm:presLayoutVars>
      </dgm:prSet>
      <dgm:spPr/>
    </dgm:pt>
    <dgm:pt modelId="{5E170384-C74D-4442-B70E-813CA174E950}" type="pres">
      <dgm:prSet presAssocID="{A695CC9E-1A5B-485D-A95B-6A8066BA9CE4}" presName="arrow" presStyleLbl="bgShp" presStyleIdx="0" presStyleCnt="1"/>
      <dgm:spPr/>
    </dgm:pt>
    <dgm:pt modelId="{E18872A8-5FBF-4D81-9D54-DD0B3E1380C0}" type="pres">
      <dgm:prSet presAssocID="{A695CC9E-1A5B-485D-A95B-6A8066BA9CE4}" presName="points" presStyleCnt="0"/>
      <dgm:spPr/>
    </dgm:pt>
    <dgm:pt modelId="{B48EBA8B-B75F-495F-9BC8-D59C7FB7F1C5}" type="pres">
      <dgm:prSet presAssocID="{D78C1C9D-23BD-4164-B71D-F03BFF10D462}" presName="compositeA" presStyleCnt="0"/>
      <dgm:spPr/>
    </dgm:pt>
    <dgm:pt modelId="{1A68F440-75F9-4FAD-B7A4-67666777EAD0}" type="pres">
      <dgm:prSet presAssocID="{D78C1C9D-23BD-4164-B71D-F03BFF10D462}" presName="textA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289D2D7-68B1-4668-84C5-EC93351D24B5}" type="pres">
      <dgm:prSet presAssocID="{D78C1C9D-23BD-4164-B71D-F03BFF10D462}" presName="circleA" presStyleLbl="node1" presStyleIdx="0" presStyleCnt="4"/>
      <dgm:spPr/>
    </dgm:pt>
    <dgm:pt modelId="{865B7F2E-21A3-4117-8972-A032746A0BA2}" type="pres">
      <dgm:prSet presAssocID="{D78C1C9D-23BD-4164-B71D-F03BFF10D462}" presName="spaceA" presStyleCnt="0"/>
      <dgm:spPr/>
    </dgm:pt>
    <dgm:pt modelId="{CCD2847C-92F7-4653-A51D-11936E8E385F}" type="pres">
      <dgm:prSet presAssocID="{6C26B31F-90E2-4E9F-9B7C-55A94B1BAD73}" presName="space" presStyleCnt="0"/>
      <dgm:spPr/>
    </dgm:pt>
    <dgm:pt modelId="{12CCA516-F296-4EAC-844E-06E815382A5C}" type="pres">
      <dgm:prSet presAssocID="{10924F06-5D1C-49C2-99E4-551E6DEADD85}" presName="compositeB" presStyleCnt="0"/>
      <dgm:spPr/>
    </dgm:pt>
    <dgm:pt modelId="{C6626EC5-8945-45D8-9DAF-820374529611}" type="pres">
      <dgm:prSet presAssocID="{10924F06-5D1C-49C2-99E4-551E6DEADD85}" presName="textB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C508AEE-DB1E-4AC2-A677-F3237B9A5DBB}" type="pres">
      <dgm:prSet presAssocID="{10924F06-5D1C-49C2-99E4-551E6DEADD85}" presName="circleB" presStyleLbl="node1" presStyleIdx="1" presStyleCnt="4" custLinFactNeighborY="9018"/>
      <dgm:spPr/>
    </dgm:pt>
    <dgm:pt modelId="{DBC0C43F-3DF2-43E5-8AEB-D99CA1C6A421}" type="pres">
      <dgm:prSet presAssocID="{10924F06-5D1C-49C2-99E4-551E6DEADD85}" presName="spaceB" presStyleCnt="0"/>
      <dgm:spPr/>
    </dgm:pt>
    <dgm:pt modelId="{B2CAAAFE-3063-4A4B-9044-8341D61AAA49}" type="pres">
      <dgm:prSet presAssocID="{A26500DD-75DB-40EC-A18A-6F159C7EA0CC}" presName="space" presStyleCnt="0"/>
      <dgm:spPr/>
    </dgm:pt>
    <dgm:pt modelId="{FF0ABB01-DEB2-4990-80CE-F3390B5AD32C}" type="pres">
      <dgm:prSet presAssocID="{2FBBF61C-6650-4BEC-8692-915F1345888E}" presName="compositeA" presStyleCnt="0"/>
      <dgm:spPr/>
    </dgm:pt>
    <dgm:pt modelId="{8C8F6E9A-B81D-48E2-AE90-EDD9A8F6EE85}" type="pres">
      <dgm:prSet presAssocID="{2FBBF61C-6650-4BEC-8692-915F1345888E}" presName="textA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8A8C503-3F12-4364-BEDE-6E79CBFC4A84}" type="pres">
      <dgm:prSet presAssocID="{2FBBF61C-6650-4BEC-8692-915F1345888E}" presName="circleA" presStyleLbl="node1" presStyleIdx="2" presStyleCnt="4" custLinFactNeighborY="13341"/>
      <dgm:spPr/>
    </dgm:pt>
    <dgm:pt modelId="{0C896663-070E-45A6-8104-AB0B757B4E51}" type="pres">
      <dgm:prSet presAssocID="{2FBBF61C-6650-4BEC-8692-915F1345888E}" presName="spaceA" presStyleCnt="0"/>
      <dgm:spPr/>
    </dgm:pt>
    <dgm:pt modelId="{8C6BED5C-DD19-42ED-94D2-622AAC225779}" type="pres">
      <dgm:prSet presAssocID="{CB49E050-4816-4B53-A862-A73FE9922FB7}" presName="space" presStyleCnt="0"/>
      <dgm:spPr/>
    </dgm:pt>
    <dgm:pt modelId="{281E60EC-78D6-4C8A-AD57-A2FEE1B4F016}" type="pres">
      <dgm:prSet presAssocID="{EDE88A7B-0BFA-4641-BC51-9F6B994C5470}" presName="compositeB" presStyleCnt="0"/>
      <dgm:spPr/>
    </dgm:pt>
    <dgm:pt modelId="{4DA4A4D7-1A47-40FC-BF90-170FD0FE55AF}" type="pres">
      <dgm:prSet presAssocID="{EDE88A7B-0BFA-4641-BC51-9F6B994C5470}" presName="textB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844B12DF-033B-4C1E-B196-539E6D63D2E4}" type="pres">
      <dgm:prSet presAssocID="{EDE88A7B-0BFA-4641-BC51-9F6B994C5470}" presName="circleB" presStyleLbl="node1" presStyleIdx="3" presStyleCnt="4" custLinFactNeighborX="-254" custLinFactNeighborY="13341"/>
      <dgm:spPr/>
    </dgm:pt>
    <dgm:pt modelId="{170C72E4-0F8D-4261-825B-65E895F92DC0}" type="pres">
      <dgm:prSet presAssocID="{EDE88A7B-0BFA-4641-BC51-9F6B994C5470}" presName="spaceB" presStyleCnt="0"/>
      <dgm:spPr/>
    </dgm:pt>
  </dgm:ptLst>
  <dgm:cxnLst>
    <dgm:cxn modelId="{E0C5A42B-6AFB-4819-AFE2-80AECCF1610F}" type="presOf" srcId="{D78C1C9D-23BD-4164-B71D-F03BFF10D462}" destId="{1A68F440-75F9-4FAD-B7A4-67666777EAD0}" srcOrd="0" destOrd="0" presId="urn:microsoft.com/office/officeart/2005/8/layout/hProcess11"/>
    <dgm:cxn modelId="{C9A3F4CB-C971-4F14-AB8F-0E0DFC06C4A9}" srcId="{A695CC9E-1A5B-485D-A95B-6A8066BA9CE4}" destId="{10924F06-5D1C-49C2-99E4-551E6DEADD85}" srcOrd="1" destOrd="0" parTransId="{78E30AC2-1C68-48BC-9337-17F9046289D0}" sibTransId="{A26500DD-75DB-40EC-A18A-6F159C7EA0CC}"/>
    <dgm:cxn modelId="{047691C9-2627-47C7-9C39-68ED2CA72276}" srcId="{A695CC9E-1A5B-485D-A95B-6A8066BA9CE4}" destId="{D78C1C9D-23BD-4164-B71D-F03BFF10D462}" srcOrd="0" destOrd="0" parTransId="{E34DC7EA-7009-4E80-ADF4-649F8987704B}" sibTransId="{6C26B31F-90E2-4E9F-9B7C-55A94B1BAD73}"/>
    <dgm:cxn modelId="{B50D253E-3C36-42BE-9B6B-1142D187B9D7}" type="presOf" srcId="{2FBBF61C-6650-4BEC-8692-915F1345888E}" destId="{8C8F6E9A-B81D-48E2-AE90-EDD9A8F6EE85}" srcOrd="0" destOrd="0" presId="urn:microsoft.com/office/officeart/2005/8/layout/hProcess11"/>
    <dgm:cxn modelId="{1A940649-31A9-4F79-9B38-62381F5C6E4B}" srcId="{A695CC9E-1A5B-485D-A95B-6A8066BA9CE4}" destId="{2FBBF61C-6650-4BEC-8692-915F1345888E}" srcOrd="2" destOrd="0" parTransId="{C150D565-101D-46FB-A550-820E9E9DAEF9}" sibTransId="{CB49E050-4816-4B53-A862-A73FE9922FB7}"/>
    <dgm:cxn modelId="{C6B94190-49C9-4D8D-8983-F5CF661C42BD}" type="presOf" srcId="{EDE88A7B-0BFA-4641-BC51-9F6B994C5470}" destId="{4DA4A4D7-1A47-40FC-BF90-170FD0FE55AF}" srcOrd="0" destOrd="0" presId="urn:microsoft.com/office/officeart/2005/8/layout/hProcess11"/>
    <dgm:cxn modelId="{3153DFF2-3A41-4DF0-BAD0-B7083F71E948}" srcId="{A695CC9E-1A5B-485D-A95B-6A8066BA9CE4}" destId="{EDE88A7B-0BFA-4641-BC51-9F6B994C5470}" srcOrd="3" destOrd="0" parTransId="{3EE1F6E7-539B-45DC-8340-51F3A665CFDF}" sibTransId="{032D8F2B-76F3-4672-A055-68CE91B8FEEB}"/>
    <dgm:cxn modelId="{563798D1-3924-417C-82AE-43C7082257DB}" type="presOf" srcId="{10924F06-5D1C-49C2-99E4-551E6DEADD85}" destId="{C6626EC5-8945-45D8-9DAF-820374529611}" srcOrd="0" destOrd="0" presId="urn:microsoft.com/office/officeart/2005/8/layout/hProcess11"/>
    <dgm:cxn modelId="{8674CA97-245F-4E52-9BD3-BA58EDD6B91F}" type="presOf" srcId="{A695CC9E-1A5B-485D-A95B-6A8066BA9CE4}" destId="{77A807FC-545A-4A20-AA1B-86742C128047}" srcOrd="0" destOrd="0" presId="urn:microsoft.com/office/officeart/2005/8/layout/hProcess11"/>
    <dgm:cxn modelId="{6A1D8C54-17AE-444E-9038-3D651301747F}" type="presParOf" srcId="{77A807FC-545A-4A20-AA1B-86742C128047}" destId="{5E170384-C74D-4442-B70E-813CA174E950}" srcOrd="0" destOrd="0" presId="urn:microsoft.com/office/officeart/2005/8/layout/hProcess11"/>
    <dgm:cxn modelId="{4B4884F4-9351-4D47-8AE8-168D7398641C}" type="presParOf" srcId="{77A807FC-545A-4A20-AA1B-86742C128047}" destId="{E18872A8-5FBF-4D81-9D54-DD0B3E1380C0}" srcOrd="1" destOrd="0" presId="urn:microsoft.com/office/officeart/2005/8/layout/hProcess11"/>
    <dgm:cxn modelId="{F68C2719-FD49-4B40-8798-00909EFC2DF9}" type="presParOf" srcId="{E18872A8-5FBF-4D81-9D54-DD0B3E1380C0}" destId="{B48EBA8B-B75F-495F-9BC8-D59C7FB7F1C5}" srcOrd="0" destOrd="0" presId="urn:microsoft.com/office/officeart/2005/8/layout/hProcess11"/>
    <dgm:cxn modelId="{577AF18D-071C-47D4-B5FA-2EE141127861}" type="presParOf" srcId="{B48EBA8B-B75F-495F-9BC8-D59C7FB7F1C5}" destId="{1A68F440-75F9-4FAD-B7A4-67666777EAD0}" srcOrd="0" destOrd="0" presId="urn:microsoft.com/office/officeart/2005/8/layout/hProcess11"/>
    <dgm:cxn modelId="{00D78BD8-D0FE-4435-9AEA-3C097ADB56E7}" type="presParOf" srcId="{B48EBA8B-B75F-495F-9BC8-D59C7FB7F1C5}" destId="{C289D2D7-68B1-4668-84C5-EC93351D24B5}" srcOrd="1" destOrd="0" presId="urn:microsoft.com/office/officeart/2005/8/layout/hProcess11"/>
    <dgm:cxn modelId="{8CC08A9B-EF58-4704-B477-91B385AFB05F}" type="presParOf" srcId="{B48EBA8B-B75F-495F-9BC8-D59C7FB7F1C5}" destId="{865B7F2E-21A3-4117-8972-A032746A0BA2}" srcOrd="2" destOrd="0" presId="urn:microsoft.com/office/officeart/2005/8/layout/hProcess11"/>
    <dgm:cxn modelId="{BFC7E8E3-BF37-43C6-8456-676963FC85B1}" type="presParOf" srcId="{E18872A8-5FBF-4D81-9D54-DD0B3E1380C0}" destId="{CCD2847C-92F7-4653-A51D-11936E8E385F}" srcOrd="1" destOrd="0" presId="urn:microsoft.com/office/officeart/2005/8/layout/hProcess11"/>
    <dgm:cxn modelId="{0FA6C186-44D4-4AED-94BD-8FA480210AE0}" type="presParOf" srcId="{E18872A8-5FBF-4D81-9D54-DD0B3E1380C0}" destId="{12CCA516-F296-4EAC-844E-06E815382A5C}" srcOrd="2" destOrd="0" presId="urn:microsoft.com/office/officeart/2005/8/layout/hProcess11"/>
    <dgm:cxn modelId="{A4B6B9C4-94B3-4AC4-AFC2-D38E7C3B65D6}" type="presParOf" srcId="{12CCA516-F296-4EAC-844E-06E815382A5C}" destId="{C6626EC5-8945-45D8-9DAF-820374529611}" srcOrd="0" destOrd="0" presId="urn:microsoft.com/office/officeart/2005/8/layout/hProcess11"/>
    <dgm:cxn modelId="{8C49500C-B859-4692-B8C9-0ACCB6C1D271}" type="presParOf" srcId="{12CCA516-F296-4EAC-844E-06E815382A5C}" destId="{0C508AEE-DB1E-4AC2-A677-F3237B9A5DBB}" srcOrd="1" destOrd="0" presId="urn:microsoft.com/office/officeart/2005/8/layout/hProcess11"/>
    <dgm:cxn modelId="{B94EAB47-A5DA-45EB-AB2A-08998E452392}" type="presParOf" srcId="{12CCA516-F296-4EAC-844E-06E815382A5C}" destId="{DBC0C43F-3DF2-43E5-8AEB-D99CA1C6A421}" srcOrd="2" destOrd="0" presId="urn:microsoft.com/office/officeart/2005/8/layout/hProcess11"/>
    <dgm:cxn modelId="{EF926AF8-E7D2-463E-97E6-BBDDC4191E6C}" type="presParOf" srcId="{E18872A8-5FBF-4D81-9D54-DD0B3E1380C0}" destId="{B2CAAAFE-3063-4A4B-9044-8341D61AAA49}" srcOrd="3" destOrd="0" presId="urn:microsoft.com/office/officeart/2005/8/layout/hProcess11"/>
    <dgm:cxn modelId="{9979B557-A08C-47F3-AD4C-315182B36B0D}" type="presParOf" srcId="{E18872A8-5FBF-4D81-9D54-DD0B3E1380C0}" destId="{FF0ABB01-DEB2-4990-80CE-F3390B5AD32C}" srcOrd="4" destOrd="0" presId="urn:microsoft.com/office/officeart/2005/8/layout/hProcess11"/>
    <dgm:cxn modelId="{A140DBFB-D447-49AE-95B9-9FC7F8B41631}" type="presParOf" srcId="{FF0ABB01-DEB2-4990-80CE-F3390B5AD32C}" destId="{8C8F6E9A-B81D-48E2-AE90-EDD9A8F6EE85}" srcOrd="0" destOrd="0" presId="urn:microsoft.com/office/officeart/2005/8/layout/hProcess11"/>
    <dgm:cxn modelId="{8052C41D-A716-4396-AA14-CDBBF7DAC79D}" type="presParOf" srcId="{FF0ABB01-DEB2-4990-80CE-F3390B5AD32C}" destId="{08A8C503-3F12-4364-BEDE-6E79CBFC4A84}" srcOrd="1" destOrd="0" presId="urn:microsoft.com/office/officeart/2005/8/layout/hProcess11"/>
    <dgm:cxn modelId="{47830B13-534D-4034-8FAB-01355B89A55B}" type="presParOf" srcId="{FF0ABB01-DEB2-4990-80CE-F3390B5AD32C}" destId="{0C896663-070E-45A6-8104-AB0B757B4E51}" srcOrd="2" destOrd="0" presId="urn:microsoft.com/office/officeart/2005/8/layout/hProcess11"/>
    <dgm:cxn modelId="{DB1908B5-0A12-4AAD-96E1-511A83553BAA}" type="presParOf" srcId="{E18872A8-5FBF-4D81-9D54-DD0B3E1380C0}" destId="{8C6BED5C-DD19-42ED-94D2-622AAC225779}" srcOrd="5" destOrd="0" presId="urn:microsoft.com/office/officeart/2005/8/layout/hProcess11"/>
    <dgm:cxn modelId="{FA0B4B53-7963-4C5F-8EA1-C60F1A1AC5DC}" type="presParOf" srcId="{E18872A8-5FBF-4D81-9D54-DD0B3E1380C0}" destId="{281E60EC-78D6-4C8A-AD57-A2FEE1B4F016}" srcOrd="6" destOrd="0" presId="urn:microsoft.com/office/officeart/2005/8/layout/hProcess11"/>
    <dgm:cxn modelId="{9683EAFF-8BC4-4767-B636-ECEE52822569}" type="presParOf" srcId="{281E60EC-78D6-4C8A-AD57-A2FEE1B4F016}" destId="{4DA4A4D7-1A47-40FC-BF90-170FD0FE55AF}" srcOrd="0" destOrd="0" presId="urn:microsoft.com/office/officeart/2005/8/layout/hProcess11"/>
    <dgm:cxn modelId="{4C756997-60A8-4606-BAF1-AEA8EFB44FF2}" type="presParOf" srcId="{281E60EC-78D6-4C8A-AD57-A2FEE1B4F016}" destId="{844B12DF-033B-4C1E-B196-539E6D63D2E4}" srcOrd="1" destOrd="0" presId="urn:microsoft.com/office/officeart/2005/8/layout/hProcess11"/>
    <dgm:cxn modelId="{CCB79194-8B4D-46AD-81D9-5CFD2802A701}" type="presParOf" srcId="{281E60EC-78D6-4C8A-AD57-A2FEE1B4F016}" destId="{170C72E4-0F8D-4261-825B-65E895F92DC0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A48963-1B92-4906-9658-71EB29612AA4}">
      <dsp:nvSpPr>
        <dsp:cNvPr id="0" name=""/>
        <dsp:cNvSpPr/>
      </dsp:nvSpPr>
      <dsp:spPr>
        <a:xfrm>
          <a:off x="2749382" y="2994984"/>
          <a:ext cx="1750922" cy="40112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2151"/>
              </a:lnTo>
              <a:lnTo>
                <a:pt x="1750922" y="202151"/>
              </a:lnTo>
              <a:lnTo>
                <a:pt x="1750922" y="40112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E035C3-84E2-4925-9B4D-FA52E9DBA0A8}">
      <dsp:nvSpPr>
        <dsp:cNvPr id="0" name=""/>
        <dsp:cNvSpPr/>
      </dsp:nvSpPr>
      <dsp:spPr>
        <a:xfrm>
          <a:off x="998459" y="2994984"/>
          <a:ext cx="1750922" cy="401120"/>
        </a:xfrm>
        <a:custGeom>
          <a:avLst/>
          <a:gdLst/>
          <a:ahLst/>
          <a:cxnLst/>
          <a:rect l="0" t="0" r="0" b="0"/>
          <a:pathLst>
            <a:path>
              <a:moveTo>
                <a:pt x="1750922" y="0"/>
              </a:moveTo>
              <a:lnTo>
                <a:pt x="1750922" y="202151"/>
              </a:lnTo>
              <a:lnTo>
                <a:pt x="0" y="202151"/>
              </a:lnTo>
              <a:lnTo>
                <a:pt x="0" y="401120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B54FE6-6182-4F80-BB80-06859280EDBC}">
      <dsp:nvSpPr>
        <dsp:cNvPr id="0" name=""/>
        <dsp:cNvSpPr/>
      </dsp:nvSpPr>
      <dsp:spPr>
        <a:xfrm>
          <a:off x="2703662" y="1320465"/>
          <a:ext cx="91440" cy="401120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112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2B1C02-21A8-4512-97D2-1177EA84373E}">
      <dsp:nvSpPr>
        <dsp:cNvPr id="0" name=""/>
        <dsp:cNvSpPr/>
      </dsp:nvSpPr>
      <dsp:spPr>
        <a:xfrm>
          <a:off x="2112683" y="47067"/>
          <a:ext cx="1273398" cy="1273398"/>
        </a:xfrm>
        <a:prstGeom prst="ellipse">
          <a:avLst/>
        </a:prstGeom>
        <a:gradFill rotWithShape="0">
          <a:gsLst>
            <a:gs pos="0">
              <a:srgbClr val="FF000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938AB740-6205-46B7-B6BD-E1DF4A086F41}">
      <dsp:nvSpPr>
        <dsp:cNvPr id="0" name=""/>
        <dsp:cNvSpPr/>
      </dsp:nvSpPr>
      <dsp:spPr>
        <a:xfrm>
          <a:off x="3386081" y="43884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/>
            <a:t>畢業並參加實習</a:t>
          </a:r>
          <a:endParaRPr lang="zh-TW" altLang="en-US" sz="1800" kern="1200" dirty="0"/>
        </a:p>
      </dsp:txBody>
      <dsp:txXfrm>
        <a:off x="3386081" y="43884"/>
        <a:ext cx="1910097" cy="1273398"/>
      </dsp:txXfrm>
    </dsp:sp>
    <dsp:sp modelId="{4EA069D0-D9E3-4651-9F7C-0C567291E8B0}">
      <dsp:nvSpPr>
        <dsp:cNvPr id="0" name=""/>
        <dsp:cNvSpPr/>
      </dsp:nvSpPr>
      <dsp:spPr>
        <a:xfrm>
          <a:off x="2112683" y="1721586"/>
          <a:ext cx="1273398" cy="1273398"/>
        </a:xfrm>
        <a:prstGeom prst="ellipse">
          <a:avLst/>
        </a:prstGeom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4E45A73-03B9-4EB4-8C4D-631B6DA1019E}">
      <dsp:nvSpPr>
        <dsp:cNvPr id="0" name=""/>
        <dsp:cNvSpPr/>
      </dsp:nvSpPr>
      <dsp:spPr>
        <a:xfrm>
          <a:off x="3386081" y="1718402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/>
            <a:t>報考教師資格檢定考試</a:t>
          </a:r>
          <a:endParaRPr lang="zh-TW" altLang="en-US" sz="1800" kern="1200" dirty="0"/>
        </a:p>
      </dsp:txBody>
      <dsp:txXfrm>
        <a:off x="3386081" y="1718402"/>
        <a:ext cx="1910097" cy="1273398"/>
      </dsp:txXfrm>
    </dsp:sp>
    <dsp:sp modelId="{71EAC331-B9FD-40EF-AAB6-97E48A0C397E}">
      <dsp:nvSpPr>
        <dsp:cNvPr id="0" name=""/>
        <dsp:cNvSpPr/>
      </dsp:nvSpPr>
      <dsp:spPr>
        <a:xfrm>
          <a:off x="361760" y="3396104"/>
          <a:ext cx="1273398" cy="1273398"/>
        </a:xfrm>
        <a:prstGeom prst="ellipse">
          <a:avLst/>
        </a:prstGeom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E4EB4AF7-8365-4091-AC5B-41A4BE93054C}">
      <dsp:nvSpPr>
        <dsp:cNvPr id="0" name=""/>
        <dsp:cNvSpPr/>
      </dsp:nvSpPr>
      <dsp:spPr>
        <a:xfrm>
          <a:off x="1635158" y="3392921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800" kern="1200" dirty="0" smtClean="0"/>
            <a:t>於</a:t>
          </a:r>
          <a:r>
            <a:rPr lang="en-US" altLang="zh-TW" sz="1800" kern="1200" dirty="0" smtClean="0"/>
            <a:t>113.01.31</a:t>
          </a:r>
          <a:r>
            <a:rPr lang="zh-TW" altLang="en-US" sz="1800" kern="1200" dirty="0" smtClean="0"/>
            <a:t>前通過考試並取得教師證</a:t>
          </a:r>
          <a:endParaRPr lang="zh-TW" altLang="en-US" sz="1800" kern="1200" dirty="0"/>
        </a:p>
      </dsp:txBody>
      <dsp:txXfrm>
        <a:off x="1635158" y="3392921"/>
        <a:ext cx="1910097" cy="1273398"/>
      </dsp:txXfrm>
    </dsp:sp>
    <dsp:sp modelId="{2645A1B2-C645-44E8-8A23-103A6A5C21D4}">
      <dsp:nvSpPr>
        <dsp:cNvPr id="0" name=""/>
        <dsp:cNvSpPr/>
      </dsp:nvSpPr>
      <dsp:spPr>
        <a:xfrm>
          <a:off x="3863605" y="3396104"/>
          <a:ext cx="1273398" cy="1273398"/>
        </a:xfrm>
        <a:prstGeom prst="ellipse">
          <a:avLst/>
        </a:prstGeom>
        <a:gradFill rotWithShape="0">
          <a:gsLst>
            <a:gs pos="0">
              <a:srgbClr val="7030A0"/>
            </a:gs>
            <a:gs pos="100000">
              <a:schemeClr val="accent1">
                <a:hueOff val="0"/>
                <a:satOff val="0"/>
                <a:lumOff val="0"/>
                <a:alphaOff val="0"/>
                <a:shade val="89000"/>
                <a:lumMod val="90000"/>
              </a:schemeClr>
            </a:gs>
          </a:gsLst>
          <a:lin ang="5400000" scaled="0"/>
        </a:gradFill>
        <a:ln>
          <a:noFill/>
        </a:ln>
        <a:effectLst>
          <a:outerShdw blurRad="50800" dist="254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flat" dir="tl">
            <a:rot lat="0" lon="0" rev="6360000"/>
          </a:lightRig>
        </a:scene3d>
        <a:sp3d contourW="19050" prstMaterial="flat">
          <a:bevelT w="63500" h="63500"/>
          <a:contourClr>
            <a:schemeClr val="accent1">
              <a:hueOff val="0"/>
              <a:satOff val="0"/>
              <a:lumOff val="0"/>
              <a:alphaOff val="0"/>
              <a:shade val="25000"/>
              <a:satMod val="18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CBC4B16-D0CC-4621-B819-D3BC81A42B49}">
      <dsp:nvSpPr>
        <dsp:cNvPr id="0" name=""/>
        <dsp:cNvSpPr/>
      </dsp:nvSpPr>
      <dsp:spPr>
        <a:xfrm>
          <a:off x="5137003" y="3392921"/>
          <a:ext cx="1910097" cy="127339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altLang="zh-TW" sz="1800" kern="1200" dirty="0" smtClean="0"/>
            <a:t>113.01.31</a:t>
          </a:r>
          <a:r>
            <a:rPr lang="zh-TW" altLang="en-US" sz="1800" kern="1200" dirty="0" smtClean="0"/>
            <a:t>仍未通考試，重新適用新制</a:t>
          </a:r>
          <a:r>
            <a:rPr lang="en-US" altLang="zh-TW" sz="1800" kern="1200" dirty="0" smtClean="0"/>
            <a:t>(</a:t>
          </a:r>
          <a:r>
            <a:rPr lang="zh-TW" altLang="en-US" sz="1800" kern="1200" dirty="0" smtClean="0"/>
            <a:t>得於考試通過後重新實習</a:t>
          </a:r>
          <a:r>
            <a:rPr lang="en-US" altLang="zh-TW" sz="1800" kern="1200" dirty="0" smtClean="0"/>
            <a:t>)</a:t>
          </a:r>
          <a:endParaRPr lang="zh-TW" altLang="en-US" sz="1800" kern="1200" dirty="0"/>
        </a:p>
      </dsp:txBody>
      <dsp:txXfrm>
        <a:off x="5137003" y="3392921"/>
        <a:ext cx="1910097" cy="127339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170384-C74D-4442-B70E-813CA174E950}">
      <dsp:nvSpPr>
        <dsp:cNvPr id="0" name=""/>
        <dsp:cNvSpPr/>
      </dsp:nvSpPr>
      <dsp:spPr>
        <a:xfrm>
          <a:off x="0" y="1035367"/>
          <a:ext cx="7408862" cy="1380490"/>
        </a:xfrm>
        <a:prstGeom prst="notched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68F440-75F9-4FAD-B7A4-67666777EAD0}">
      <dsp:nvSpPr>
        <dsp:cNvPr id="0" name=""/>
        <dsp:cNvSpPr/>
      </dsp:nvSpPr>
      <dsp:spPr>
        <a:xfrm>
          <a:off x="3337" y="0"/>
          <a:ext cx="1605132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/>
            <a:t>取得</a:t>
          </a:r>
          <a:r>
            <a:rPr lang="en-US" altLang="en-US" sz="2000" kern="1200" dirty="0" smtClean="0"/>
            <a:t>(</a:t>
          </a:r>
          <a:r>
            <a:rPr lang="zh-TW" altLang="en-US" sz="2000" kern="1200" dirty="0" smtClean="0"/>
            <a:t>新制</a:t>
          </a:r>
          <a:r>
            <a:rPr lang="en-US" altLang="en-US" sz="2000" kern="1200" dirty="0" smtClean="0"/>
            <a:t>)</a:t>
          </a:r>
          <a:r>
            <a:rPr lang="zh-TW" altLang="en-US" sz="2000" kern="1200" dirty="0" smtClean="0"/>
            <a:t>師資職前教育證明書</a:t>
          </a:r>
          <a:endParaRPr lang="zh-TW" altLang="en-US" sz="2000" kern="1200" dirty="0"/>
        </a:p>
      </dsp:txBody>
      <dsp:txXfrm>
        <a:off x="3337" y="0"/>
        <a:ext cx="1605132" cy="1380490"/>
      </dsp:txXfrm>
    </dsp:sp>
    <dsp:sp modelId="{C289D2D7-68B1-4668-84C5-EC93351D24B5}">
      <dsp:nvSpPr>
        <dsp:cNvPr id="0" name=""/>
        <dsp:cNvSpPr/>
      </dsp:nvSpPr>
      <dsp:spPr>
        <a:xfrm>
          <a:off x="633342" y="1553051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626EC5-8945-45D8-9DAF-820374529611}">
      <dsp:nvSpPr>
        <dsp:cNvPr id="0" name=""/>
        <dsp:cNvSpPr/>
      </dsp:nvSpPr>
      <dsp:spPr>
        <a:xfrm>
          <a:off x="1688726" y="2070735"/>
          <a:ext cx="1605132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報考教師資格檢定考試</a:t>
          </a:r>
          <a:endParaRPr lang="zh-TW" altLang="en-US" sz="2000" kern="1200" dirty="0"/>
        </a:p>
      </dsp:txBody>
      <dsp:txXfrm>
        <a:off x="1688726" y="2070735"/>
        <a:ext cx="1605132" cy="1380490"/>
      </dsp:txXfrm>
    </dsp:sp>
    <dsp:sp modelId="{0C508AEE-DB1E-4AC2-A677-F3237B9A5DBB}">
      <dsp:nvSpPr>
        <dsp:cNvPr id="0" name=""/>
        <dsp:cNvSpPr/>
      </dsp:nvSpPr>
      <dsp:spPr>
        <a:xfrm>
          <a:off x="2318731" y="1584174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8F6E9A-B81D-48E2-AE90-EDD9A8F6EE85}">
      <dsp:nvSpPr>
        <dsp:cNvPr id="0" name=""/>
        <dsp:cNvSpPr/>
      </dsp:nvSpPr>
      <dsp:spPr>
        <a:xfrm>
          <a:off x="3374116" y="0"/>
          <a:ext cx="1605132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b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考試通過參加教育實習</a:t>
          </a:r>
          <a:endParaRPr lang="zh-TW" altLang="en-US" sz="2000" kern="1200" dirty="0"/>
        </a:p>
      </dsp:txBody>
      <dsp:txXfrm>
        <a:off x="3374116" y="0"/>
        <a:ext cx="1605132" cy="1380490"/>
      </dsp:txXfrm>
    </dsp:sp>
    <dsp:sp modelId="{08A8C503-3F12-4364-BEDE-6E79CBFC4A84}">
      <dsp:nvSpPr>
        <dsp:cNvPr id="0" name=""/>
        <dsp:cNvSpPr/>
      </dsp:nvSpPr>
      <dsp:spPr>
        <a:xfrm>
          <a:off x="4004121" y="1599094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A4A4D7-1A47-40FC-BF90-170FD0FE55AF}">
      <dsp:nvSpPr>
        <dsp:cNvPr id="0" name=""/>
        <dsp:cNvSpPr/>
      </dsp:nvSpPr>
      <dsp:spPr>
        <a:xfrm>
          <a:off x="5059505" y="2070735"/>
          <a:ext cx="1605132" cy="13804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42240" rIns="142240" bIns="142240" numCol="1" spcCol="1270" anchor="t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kern="1200" dirty="0" smtClean="0"/>
            <a:t>實習通過，取得教師證</a:t>
          </a:r>
          <a:endParaRPr lang="zh-TW" altLang="en-US" sz="2000" kern="1200" dirty="0"/>
        </a:p>
      </dsp:txBody>
      <dsp:txXfrm>
        <a:off x="5059505" y="2070735"/>
        <a:ext cx="1605132" cy="1380490"/>
      </dsp:txXfrm>
    </dsp:sp>
    <dsp:sp modelId="{844B12DF-033B-4C1E-B196-539E6D63D2E4}">
      <dsp:nvSpPr>
        <dsp:cNvPr id="0" name=""/>
        <dsp:cNvSpPr/>
      </dsp:nvSpPr>
      <dsp:spPr>
        <a:xfrm>
          <a:off x="5688634" y="1599094"/>
          <a:ext cx="345122" cy="34512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layout/CirclePictureHierarchy">
  <dgm:title val=""/>
  <dgm:desc val=""/>
  <dgm:catLst>
    <dgm:cat type="hierarchy" pri="1750"/>
    <dgm:cat type="picture" pri="23000"/>
    <dgm:cat type="pictureconvert" pri="2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5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h" for="ch" forName="image" refType="h" fact="0.8"/>
              <dgm:constr type="w" for="ch" forName="image" refType="h" refFor="ch" refForName="image"/>
              <dgm:constr type="t" for="ch" forName="image" refType="h" fact="0.1"/>
              <dgm:constr type="l" for="ch" forName="image"/>
              <dgm:constr type="w" for="ch" forName="text" refType="w" fact="0.6"/>
              <dgm:constr type="h" for="ch" forName="text" refType="h" fact="0.8"/>
              <dgm:constr type="t" for="ch" forName="text" refType="w" fact="0.04"/>
              <dgm:constr type="l" for="ch" forName="text" refType="w" fact="0.4"/>
            </dgm:constrLst>
            <dgm:ruleLst/>
            <dgm:layoutNode name="image" styleLbl="node0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  <dgm:layoutNode name="text" styleLbl="revTx">
              <dgm:varLst>
                <dgm:chPref val="3"/>
              </dgm:varLst>
              <dgm:alg type="tx">
                <dgm:param type="parTxLTRAlign" val="l"/>
                <dgm:param type="parTxRTLAlign" val="r"/>
              </dgm:alg>
              <dgm:shape xmlns:r="http://schemas.openxmlformats.org/officeDocument/2006/relationships" type="rect" r:blip="">
                <dgm:adjLst/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image"/>
                    <dgm:param type="dstNode" val="image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h" for="ch" forName="image2" refType="h" fact="0.8"/>
                      <dgm:constr type="w" for="ch" forName="image2" refType="h" refFor="ch" refForName="image2"/>
                      <dgm:constr type="t" for="ch" forName="image2" refType="h" fact="0.1"/>
                      <dgm:constr type="l" for="ch" forName="image2"/>
                      <dgm:constr type="w" for="ch" forName="text2" refType="w" fact="0.6"/>
                      <dgm:constr type="h" for="ch" forName="text2" refType="h" fact="0.8"/>
                      <dgm:constr type="t" for="ch" forName="text2" refType="w" fact="0.04"/>
                      <dgm:constr type="l" for="ch" forName="text2" refType="w" fact="0.4"/>
                    </dgm:constrLst>
                    <dgm:ruleLst/>
                    <dgm:layoutNode name="image2">
                      <dgm:alg type="sp"/>
                      <dgm:shape xmlns:r="http://schemas.openxmlformats.org/officeDocument/2006/relationships" type="ellipse" r:blip="" blipPhldr="1">
                        <dgm:adjLst/>
                      </dgm:shape>
                      <dgm:presOf/>
                      <dgm:constrLst/>
                      <dgm:ruleLst/>
                    </dgm:layoutNode>
                    <dgm:layoutNode name="text2" styleLbl="revTx">
                      <dgm:varLst>
                        <dgm:chPref val="3"/>
                      </dgm:varLst>
                      <dgm:alg type="tx">
                        <dgm:param type="parTxLTRAlign" val="l"/>
                        <dgm:param type="parTxRTLAlign" val="r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image2"/>
                            <dgm:param type="dstNode" val="image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h" for="ch" forName="image3" refType="h" fact="0.8"/>
                              <dgm:constr type="w" for="ch" forName="image3" refType="h" refFor="ch" refForName="image3"/>
                              <dgm:constr type="t" for="ch" forName="image3" refType="h" fact="0.1"/>
                              <dgm:constr type="l" for="ch" forName="image3"/>
                              <dgm:constr type="w" for="ch" forName="text3" refType="w" fact="0.6"/>
                              <dgm:constr type="h" for="ch" forName="text3" refType="h" fact="0.8"/>
                              <dgm:constr type="t" for="ch" forName="text3" refType="w" fact="0.04"/>
                              <dgm:constr type="l" for="ch" forName="text3" refType="w" fact="0.4"/>
                            </dgm:constrLst>
                            <dgm:ruleLst/>
                            <dgm:layoutNode name="image3">
                              <dgm:alg type="sp"/>
                              <dgm:shape xmlns:r="http://schemas.openxmlformats.org/officeDocument/2006/relationships" type="ellipse" r:blip="" blipPhldr="1">
                                <dgm:adjLst/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revTx">
                              <dgm:varLst>
                                <dgm:chPref val="3"/>
                              </dgm:varLst>
                              <dgm:alg type="tx">
                                <dgm:param type="parTxLTRAlign" val="l"/>
                                <dgm:param type="parTxRTLAlign" val="r"/>
                              </dgm:alg>
                              <dgm:shape xmlns:r="http://schemas.openxmlformats.org/officeDocument/2006/relationships" type="rect" r:blip="">
                                <dgm:adjLst/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3"/>
                                        <dgm:param type="dstNode" val="image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image4"/>
                                        <dgm:param type="dstNode" val="image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h" for="ch" forName="image4" refType="h" fact="0.8"/>
                                      <dgm:constr type="w" for="ch" forName="image4" refType="h" refFor="ch" refForName="image4"/>
                                      <dgm:constr type="t" for="ch" forName="image4" refType="h" fact="0.1"/>
                                      <dgm:constr type="l" for="ch" forName="image4"/>
                                      <dgm:constr type="w" for="ch" forName="text4" refType="w" fact="0.6"/>
                                      <dgm:constr type="h" for="ch" forName="text4" refType="h" fact="0.8"/>
                                      <dgm:constr type="t" for="ch" forName="text4" refType="w" fact="0.04"/>
                                      <dgm:constr type="l" for="ch" forName="text4" refType="w" fact="0.4"/>
                                    </dgm:constrLst>
                                    <dgm:ruleLst/>
                                    <dgm:layoutNode name="image4">
                                      <dgm:alg type="sp"/>
                                      <dgm:shape xmlns:r="http://schemas.openxmlformats.org/officeDocument/2006/relationships" type="ellipse" r:blip="" blipPhldr="1">
                                        <dgm:adjLst/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revTx">
                                      <dgm:varLst>
                                        <dgm:chPref val="3"/>
                                      </dgm:varLst>
                                      <dgm:alg type="tx">
                                        <dgm:param type="parTxLTRAlign" val="l"/>
                                        <dgm:param type="parTxRTLAlign" val="r"/>
                                      </dgm:alg>
                                      <dgm:shape xmlns:r="http://schemas.openxmlformats.org/officeDocument/2006/relationships" type="rect" r:blip="">
                                        <dgm:adjLst/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4596" y="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B1FDAD-34D1-447E-8258-77D6254018A3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645812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4596" y="6458120"/>
            <a:ext cx="4302919" cy="339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1F3588-5AFE-4D9D-9BDE-A4C702D9E3B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23354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B3EBE9CC-0335-4256-A2D6-6352FB1F3C9C}" type="datetimeFigureOut">
              <a:rPr lang="zh-TW" altLang="en-US" smtClean="0"/>
              <a:t>2019/1/16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CB8F2DB-F2FA-44D7-8242-6758ADDCC5B5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舊制與</a:t>
            </a:r>
            <a:r>
              <a:rPr lang="zh-TW" altLang="en-US" sz="4400" b="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</a:t>
            </a:r>
            <a:r>
              <a:rPr lang="zh-TW" altLang="en-US" sz="4400" b="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相關說明</a:t>
            </a:r>
            <a:endParaRPr lang="zh-TW" altLang="en-US" sz="4400" b="0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51232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107.01.31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前取得師資生資格，且已修習師資職前教育課程者並</a:t>
            </a:r>
            <a:r>
              <a:rPr lang="zh-TW" altLang="en-US" b="1" u="sng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未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完成教育實習者，得於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6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內適用舊制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113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月</a:t>
            </a:r>
            <a:r>
              <a:rPr lang="en-US" altLang="zh-TW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31</a:t>
            </a:r>
            <a:r>
              <a:rPr lang="zh-TW" altLang="en-US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日止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=&gt;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教育部表示，此六年內可以隨意轉換新舊制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但</a:t>
            </a:r>
            <a:r>
              <a:rPr lang="zh-TW" altLang="en-US" u="sng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不建議如此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我的身分是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…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033404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我有什麼選擇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12" name="直排文字版面配置區 11"/>
          <p:cNvSpPr>
            <a:spLocks noGrp="1"/>
          </p:cNvSpPr>
          <p:nvPr>
            <p:ph type="body" orient="vert" idx="1"/>
          </p:nvPr>
        </p:nvSpPr>
        <p:spPr>
          <a:xfrm>
            <a:off x="755576" y="2675467"/>
            <a:ext cx="7632849" cy="3450696"/>
          </a:xfrm>
        </p:spPr>
        <p:txBody>
          <a:bodyPr vert="horz">
            <a:normAutofit/>
          </a:bodyPr>
          <a:lstStyle/>
          <a:p>
            <a:pPr marL="0" indent="0" algn="ctr">
              <a:buNone/>
            </a:pPr>
            <a:r>
              <a:rPr lang="zh-TW" altLang="en-US" sz="5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</a:t>
            </a:r>
            <a:r>
              <a:rPr lang="en-US" altLang="zh-TW" sz="5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</a:p>
          <a:p>
            <a:pPr marL="0" indent="0" algn="ctr">
              <a:buNone/>
            </a:pPr>
            <a:r>
              <a:rPr lang="zh-TW" altLang="en-US" sz="5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舊制</a:t>
            </a:r>
            <a:r>
              <a:rPr lang="en-US" altLang="zh-TW" sz="5400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355036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我該怎麼選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舊制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6" name="內容版面配置區 5"/>
          <p:cNvSpPr>
            <a:spLocks noGrp="1"/>
          </p:cNvSpPr>
          <p:nvPr>
            <p:ph sz="half" idx="2"/>
          </p:nvPr>
        </p:nvSpPr>
        <p:spPr>
          <a:xfrm>
            <a:off x="755576" y="3429000"/>
            <a:ext cx="3820055" cy="2697163"/>
          </a:xfrm>
        </p:spPr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先實習後考試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實習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通過後再參加考試，惟須於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113.01.31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前通過考試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即最晚須於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112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年通過考試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，否則須</a:t>
            </a:r>
            <a:r>
              <a:rPr lang="zh-TW" altLang="en-US" b="1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重新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教育實習。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7" name="文字版面配置區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新制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8" name="內容版面配置區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先考試後實習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b="1" dirty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考試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通過後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憑通過之文件，及具有參加實習之資格且</a:t>
            </a:r>
            <a:r>
              <a:rPr lang="zh-TW" altLang="en-US" b="1" dirty="0" smtClean="0">
                <a:solidFill>
                  <a:srgbClr val="FF0000"/>
                </a:solidFill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永久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有效。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047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選舊制流程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graphicFrame>
        <p:nvGraphicFramePr>
          <p:cNvPr id="7" name="內容版面配置區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33614116"/>
              </p:ext>
            </p:extLst>
          </p:nvPr>
        </p:nvGraphicFramePr>
        <p:xfrm>
          <a:off x="971600" y="1772816"/>
          <a:ext cx="7408862" cy="47133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2799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內容版面配置區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8343198"/>
              </p:ext>
            </p:extLst>
          </p:nvPr>
        </p:nvGraphicFramePr>
        <p:xfrm>
          <a:off x="827584" y="2564904"/>
          <a:ext cx="7408862" cy="34512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選新制流程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703618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清寒、低收入戶或中低收入戶之實習學生，於教育實習期間每個月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共六個月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得申請助學金。</a:t>
            </a:r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須於規定時間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(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下學期公布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)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前</a:t>
            </a:r>
            <a:r>
              <a:rPr lang="zh-TW" altLang="en-US" b="1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向教育實習中心提出申請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。</a:t>
            </a:r>
          </a:p>
        </p:txBody>
      </p:sp>
      <p:sp>
        <p:nvSpPr>
          <p:cNvPr id="3" name="標題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目前實習階段教育部的補助</a:t>
            </a:r>
          </a:p>
        </p:txBody>
      </p:sp>
    </p:spTree>
    <p:extLst>
      <p:ext uri="{BB962C8B-B14F-4D97-AF65-F5344CB8AC3E}">
        <p14:creationId xmlns:p14="http://schemas.microsoft.com/office/powerpoint/2010/main" val="232448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想一下自己適合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……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8" name="文字版面配置區 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71926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611560" y="2784285"/>
            <a:ext cx="7948405" cy="4065901"/>
          </a:xfrm>
        </p:spPr>
        <p:txBody>
          <a:bodyPr/>
          <a:lstStyle/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Q1: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我想要偏鄉代理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代課抵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實習，那學校要怎麼找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</a:p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A1: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偏鄉認定</a:t>
            </a:r>
            <a:r>
              <a:rPr lang="en-US" altLang="zh-TW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-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教育部仍在彙整資料中。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Q2: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</a:t>
            </a:r>
            <a:r>
              <a:rPr lang="zh-TW" altLang="en-US" dirty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們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之後還有每年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2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次考試嗎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A2: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沒有，明年開始只有六月的。</a:t>
            </a:r>
            <a:endParaRPr lang="en-US" altLang="zh-TW" dirty="0" smtClean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Q3: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我是大四生，我今年六月可以考試嗎</a:t>
            </a:r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?</a:t>
            </a:r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r>
              <a:rPr lang="en-US" altLang="zh-TW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A3:</a:t>
            </a:r>
            <a:r>
              <a:rPr lang="zh-TW" altLang="en-US" dirty="0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可以，是以應屆的身分報名，但若無法順利修完師資職前教育的所有課程，考得再好榜單都不會出現你的名字。</a:t>
            </a:r>
            <a:endParaRPr lang="en-US" altLang="zh-TW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  <a:p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  <p:sp>
        <p:nvSpPr>
          <p:cNvPr id="4" name="標題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>
                <a:latin typeface="華康布丁體W7(P)" panose="040B0700000000000000" pitchFamily="82" charset="-120"/>
                <a:ea typeface="華康布丁體W7(P)" panose="040B0700000000000000" pitchFamily="82" charset="-120"/>
              </a:rPr>
              <a:t>Q&amp;A</a:t>
            </a:r>
            <a:endParaRPr lang="zh-TW" altLang="en-US" dirty="0">
              <a:latin typeface="華康布丁體W7(P)" panose="040B0700000000000000" pitchFamily="82" charset="-120"/>
              <a:ea typeface="華康布丁體W7(P)" panose="040B0700000000000000" pitchFamily="82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454975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1066</TotalTime>
  <Words>369</Words>
  <Application>Microsoft Office PowerPoint</Application>
  <PresentationFormat>如螢幕大小 (4:3)</PresentationFormat>
  <Paragraphs>36</Paragraphs>
  <Slides>9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0" baseType="lpstr">
      <vt:lpstr>波形</vt:lpstr>
      <vt:lpstr>舊制與新制相關說明</vt:lpstr>
      <vt:lpstr>我的身分是…</vt:lpstr>
      <vt:lpstr>我有什麼選擇</vt:lpstr>
      <vt:lpstr>我該怎麼選</vt:lpstr>
      <vt:lpstr>選舊制流程</vt:lpstr>
      <vt:lpstr>選新制流程</vt:lpstr>
      <vt:lpstr>目前實習階段教育部的補助</vt:lpstr>
      <vt:lpstr>想一下自己適合……</vt:lpstr>
      <vt:lpstr>Q&amp;A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實習新制</dc:title>
  <dc:creator>TSU</dc:creator>
  <cp:lastModifiedBy>TSU</cp:lastModifiedBy>
  <cp:revision>41</cp:revision>
  <cp:lastPrinted>2018-10-05T01:02:09Z</cp:lastPrinted>
  <dcterms:created xsi:type="dcterms:W3CDTF">2018-10-03T02:18:47Z</dcterms:created>
  <dcterms:modified xsi:type="dcterms:W3CDTF">2019-01-16T00:37:49Z</dcterms:modified>
</cp:coreProperties>
</file>