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0" r:id="rId3"/>
    <p:sldId id="261" r:id="rId4"/>
    <p:sldId id="258" r:id="rId5"/>
    <p:sldId id="259" r:id="rId6"/>
    <p:sldId id="262" r:id="rId7"/>
  </p:sldIdLst>
  <p:sldSz cx="9144000" cy="6858000" type="screen4x3"/>
  <p:notesSz cx="9929813" cy="67992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1FDAD-34D1-447E-8258-77D6254018A3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F3588-5AFE-4D9D-9BDE-A4C702D9E3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35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EBE9CC-0335-4256-A2D6-6352FB1F3C9C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400" b="0" dirty="0" smtClean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實習新制相關說明</a:t>
            </a:r>
            <a:endParaRPr lang="zh-TW" altLang="en-US" sz="4400" b="0" dirty="0"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2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744416"/>
          </a:xfrm>
        </p:spPr>
        <p:txBody>
          <a:bodyPr/>
          <a:lstStyle/>
          <a:p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由實習指導教師、實習輔導教師及第</a:t>
            </a:r>
            <a:r>
              <a:rPr lang="zh-TW" altLang="en-US" sz="2800" b="0" u="sng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三方教師</a:t>
            </a:r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共同評定。</a:t>
            </a:r>
            <a:endParaRPr lang="en-US" altLang="zh-TW" sz="2800" b="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第三方教師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:</a:t>
            </a:r>
          </a:p>
          <a:p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具</a:t>
            </a:r>
            <a:r>
              <a:rPr lang="zh-TW" altLang="en-US" sz="2800" b="0" u="sng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三年以上教學經驗</a:t>
            </a:r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之</a:t>
            </a:r>
            <a:r>
              <a:rPr lang="zh-TW" altLang="en-US" sz="2800" b="0" u="sng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編制內專任教師</a:t>
            </a:r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或</a:t>
            </a:r>
            <a:r>
              <a:rPr lang="zh-TW" altLang="en-US" sz="2800" b="0" u="sng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退休教師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。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幼兒園類科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不能同時為該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學生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受評者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的</a:t>
            </a:r>
            <a:r>
              <a:rPr lang="zh-TW" altLang="en-US" sz="280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輔導教師之一。</a:t>
            </a:r>
            <a:endParaRPr lang="en-US" altLang="zh-TW" sz="280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endParaRPr lang="en-US" altLang="zh-TW" sz="2800" b="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endParaRPr lang="zh-TW" altLang="en-US" sz="2800" b="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400" b="0" dirty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一、教學演示</a:t>
            </a:r>
          </a:p>
        </p:txBody>
      </p:sp>
    </p:spTree>
    <p:extLst>
      <p:ext uri="{BB962C8B-B14F-4D97-AF65-F5344CB8AC3E}">
        <p14:creationId xmlns:p14="http://schemas.microsoft.com/office/powerpoint/2010/main" val="28163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請實習機構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推薦適合人選。</a:t>
            </a:r>
            <a:endParaRPr lang="en-US" altLang="zh-TW" sz="280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建議由同校</a:t>
            </a:r>
            <a:r>
              <a:rPr lang="en-US" altLang="zh-TW" sz="280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/</a:t>
            </a:r>
            <a:r>
              <a:rPr lang="zh-TW" altLang="en-US" sz="280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園的教師擔任。</a:t>
            </a:r>
            <a:endParaRPr lang="en-US" altLang="zh-TW" sz="280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endParaRPr lang="zh-TW" altLang="en-US" sz="2800" dirty="0"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400" dirty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二、第三方</a:t>
            </a:r>
            <a:r>
              <a:rPr lang="zh-TW" altLang="en-US" sz="4400" dirty="0" smtClean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教師從哪來</a:t>
            </a:r>
            <a:endParaRPr lang="zh-TW" altLang="en-US" sz="4400" dirty="0"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62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0" dirty="0" smtClean="0">
                <a:solidFill>
                  <a:schemeClr val="tx1"/>
                </a:solidFill>
                <a:effectLst/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b="0" dirty="0" smtClean="0">
                <a:solidFill>
                  <a:schemeClr val="tx1"/>
                </a:solidFill>
                <a:effectLst/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一</a:t>
            </a:r>
            <a:r>
              <a:rPr lang="en-US" altLang="zh-TW" sz="2800" b="0" dirty="0" smtClean="0">
                <a:solidFill>
                  <a:schemeClr val="tx1"/>
                </a:solidFill>
                <a:effectLst/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effectLst/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第三方教師</a:t>
            </a:r>
            <a:r>
              <a:rPr lang="en-US" altLang="zh-TW" sz="2800" b="0" dirty="0" smtClean="0">
                <a:solidFill>
                  <a:schemeClr val="tx1"/>
                </a:solidFill>
                <a:effectLst/>
                <a:latin typeface="華康彩帶體(P)" panose="040B0700000000000000" pitchFamily="82" charset="-120"/>
                <a:ea typeface="華康彩帶體(P)" panose="040B0700000000000000" pitchFamily="82" charset="-120"/>
              </a:rPr>
              <a:t>:</a:t>
            </a:r>
          </a:p>
          <a:p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可領取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2000</a:t>
            </a:r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元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指導費。</a:t>
            </a:r>
            <a:endParaRPr lang="en-US" altLang="zh-TW" sz="2800" b="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endParaRPr lang="en-US" altLang="zh-TW" sz="2800" b="0" dirty="0" smtClean="0">
              <a:solidFill>
                <a:schemeClr val="tx1"/>
              </a:solidFill>
              <a:effectLst/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endParaRPr lang="en-US" altLang="zh-TW" sz="2800" b="0" dirty="0" smtClean="0">
              <a:solidFill>
                <a:schemeClr val="tx1"/>
              </a:solidFill>
              <a:effectLst/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endParaRPr lang="en-US" altLang="zh-TW" sz="2800" b="0" dirty="0" smtClean="0">
              <a:solidFill>
                <a:schemeClr val="tx1"/>
              </a:solidFill>
              <a:effectLst/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endParaRPr lang="en-US" altLang="zh-TW" sz="2800" b="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endParaRPr lang="zh-TW" altLang="en-US" sz="2800" b="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400" b="0" dirty="0" smtClean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三、新制福利</a:t>
            </a:r>
            <a:endParaRPr lang="zh-TW" altLang="en-US" sz="4400" b="0" dirty="0"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二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實習輔導教師</a:t>
            </a:r>
            <a:endParaRPr lang="en-US" altLang="zh-TW" sz="2800" b="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分可分為教學、行政、導師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3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類。</a:t>
            </a:r>
            <a:endParaRPr lang="en-US" altLang="zh-TW" sz="2800" b="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以上輔導教師可為同一人，也可為複數人，最多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3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人，但皆須符合當輔導教師的基本規定。</a:t>
            </a:r>
            <a:endParaRPr lang="en-US" altLang="zh-TW" sz="2800" b="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每一</a:t>
            </a:r>
            <a:r>
              <a:rPr lang="zh-TW" altLang="en-US" sz="2800" b="0" dirty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類可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領取輔導費</a:t>
            </a:r>
            <a:r>
              <a:rPr lang="en-US" altLang="zh-TW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2000</a:t>
            </a:r>
            <a:r>
              <a:rPr lang="zh-TW" altLang="en-US" sz="2800" b="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元。</a:t>
            </a:r>
            <a:endParaRPr lang="en-US" altLang="zh-TW" sz="2800" b="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endParaRPr lang="zh-TW" altLang="en-US" sz="2800" b="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三、新制福利</a:t>
            </a:r>
            <a:endParaRPr lang="zh-TW" altLang="en-US" b="0" dirty="0"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53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一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提供基本資料</a:t>
            </a:r>
            <a:endParaRPr lang="en-US" altLang="zh-TW" sz="280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1.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身分證</a:t>
            </a:r>
            <a:endParaRPr lang="en-US" altLang="zh-TW" sz="280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2.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戶籍地</a:t>
            </a:r>
            <a:endParaRPr lang="en-US" altLang="zh-TW" sz="280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3.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提供匯款帳戶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第一銀行佳，可接受扣款者可提供其他帳戶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或選擇拿取支票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需有同學可以協助帶回給教師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二</a:t>
            </a: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協助</a:t>
            </a:r>
            <a:endParaRPr lang="en-US" altLang="zh-TW" sz="2800" dirty="0" smtClean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1.</a:t>
            </a:r>
            <a:r>
              <a:rPr lang="zh-TW" altLang="en-US" sz="2800" dirty="0" smtClean="0">
                <a:solidFill>
                  <a:schemeClr val="tx1"/>
                </a:solidFill>
                <a:latin typeface="華康彩帶體(P)" panose="040B0700000000000000" pitchFamily="82" charset="-120"/>
                <a:ea typeface="華康彩帶體(P)" panose="040B0700000000000000" pitchFamily="82" charset="-120"/>
              </a:rPr>
              <a:t>簽領據</a:t>
            </a:r>
            <a:endParaRPr lang="zh-TW" altLang="en-US" sz="2800" dirty="0">
              <a:solidFill>
                <a:schemeClr val="tx1"/>
              </a:solidFill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dirty="0" smtClean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四、教師們領錢須配合</a:t>
            </a:r>
            <a:r>
              <a:rPr lang="en-US" altLang="zh-TW" sz="4400" dirty="0" smtClean="0">
                <a:latin typeface="華康彩帶體(P)" panose="040B0700000000000000" pitchFamily="82" charset="-120"/>
                <a:ea typeface="華康彩帶體(P)" panose="040B0700000000000000" pitchFamily="82" charset="-120"/>
              </a:rPr>
              <a:t>……</a:t>
            </a:r>
            <a:endParaRPr lang="zh-TW" altLang="en-US" sz="4400" dirty="0">
              <a:latin typeface="華康彩帶體(P)" panose="040B0700000000000000" pitchFamily="82" charset="-120"/>
              <a:ea typeface="華康彩帶體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73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421</TotalTime>
  <Words>230</Words>
  <Application>Microsoft Office PowerPoint</Application>
  <PresentationFormat>如螢幕大小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波形</vt:lpstr>
      <vt:lpstr>實習新制相關說明</vt:lpstr>
      <vt:lpstr>一、教學演示</vt:lpstr>
      <vt:lpstr>二、第三方教師從哪來</vt:lpstr>
      <vt:lpstr>三、新制福利</vt:lpstr>
      <vt:lpstr>三、新制福利</vt:lpstr>
      <vt:lpstr>四、教師們領錢須配合……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實習新制</dc:title>
  <dc:creator>TSU</dc:creator>
  <cp:lastModifiedBy>TSU</cp:lastModifiedBy>
  <cp:revision>14</cp:revision>
  <cp:lastPrinted>2018-10-05T01:02:09Z</cp:lastPrinted>
  <dcterms:created xsi:type="dcterms:W3CDTF">2018-10-03T02:18:47Z</dcterms:created>
  <dcterms:modified xsi:type="dcterms:W3CDTF">2018-10-05T01:08:37Z</dcterms:modified>
</cp:coreProperties>
</file>