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9" r:id="rId4"/>
    <p:sldId id="265" r:id="rId5"/>
    <p:sldId id="263" r:id="rId6"/>
    <p:sldId id="264" r:id="rId7"/>
    <p:sldId id="267" r:id="rId8"/>
    <p:sldId id="268" r:id="rId9"/>
    <p:sldId id="277" r:id="rId10"/>
    <p:sldId id="274" r:id="rId11"/>
    <p:sldId id="270" r:id="rId12"/>
    <p:sldId id="278" r:id="rId13"/>
    <p:sldId id="280" r:id="rId14"/>
    <p:sldId id="272" r:id="rId15"/>
    <p:sldId id="276" r:id="rId16"/>
  </p:sldIdLst>
  <p:sldSz cx="9144000" cy="6858000" type="screen4x3"/>
  <p:notesSz cx="9929813" cy="67992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93403-D807-41F9-BD7E-01539A075F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5A46E899-4F99-4BF1-B55C-F91910360DE0}">
      <dgm:prSet phldrT="[文字]"/>
      <dgm:spPr/>
      <dgm:t>
        <a:bodyPr/>
        <a:lstStyle/>
        <a:p>
          <a:r>
            <a:rPr lang="en-US" altLang="zh-TW" dirty="0" smtClean="0"/>
            <a:t>106</a:t>
          </a:r>
          <a:r>
            <a:rPr lang="zh-TW" altLang="en-US" dirty="0" smtClean="0"/>
            <a:t>年度取得師資生資格</a:t>
          </a:r>
          <a:endParaRPr lang="zh-TW" altLang="en-US" dirty="0"/>
        </a:p>
      </dgm:t>
    </dgm:pt>
    <dgm:pt modelId="{C790EBC6-8807-47A8-9D05-A5E9407F4A48}" type="parTrans" cxnId="{5A2E7B71-5EB2-4BA2-AA12-25592D97D0F0}">
      <dgm:prSet/>
      <dgm:spPr/>
      <dgm:t>
        <a:bodyPr/>
        <a:lstStyle/>
        <a:p>
          <a:endParaRPr lang="zh-TW" altLang="en-US"/>
        </a:p>
      </dgm:t>
    </dgm:pt>
    <dgm:pt modelId="{312D4D19-C675-4A5A-9CAA-9F8B2D39F275}" type="sibTrans" cxnId="{5A2E7B71-5EB2-4BA2-AA12-25592D97D0F0}">
      <dgm:prSet custT="1"/>
      <dgm:spPr/>
      <dgm:t>
        <a:bodyPr/>
        <a:lstStyle/>
        <a:p>
          <a:r>
            <a:rPr lang="en-US" altLang="zh-TW" sz="2400" dirty="0" smtClean="0">
              <a:solidFill>
                <a:srgbClr val="FF0000"/>
              </a:solidFill>
            </a:rPr>
            <a:t>107.01.31</a:t>
          </a:r>
          <a:endParaRPr lang="zh-TW" altLang="en-US" sz="1200" dirty="0">
            <a:solidFill>
              <a:srgbClr val="FF0000"/>
            </a:solidFill>
          </a:endParaRPr>
        </a:p>
      </dgm:t>
    </dgm:pt>
    <dgm:pt modelId="{605BAECD-670C-465E-BB6A-53E1C4BF2DD1}">
      <dgm:prSet phldrT="[文字]"/>
      <dgm:spPr/>
      <dgm:t>
        <a:bodyPr/>
        <a:lstStyle/>
        <a:p>
          <a:r>
            <a:rPr lang="en-US" altLang="zh-TW" dirty="0" smtClean="0"/>
            <a:t>107</a:t>
          </a:r>
          <a:r>
            <a:rPr lang="zh-TW" altLang="en-US" dirty="0" smtClean="0"/>
            <a:t>年度取得師資生資格</a:t>
          </a:r>
          <a:endParaRPr lang="zh-TW" altLang="en-US" dirty="0"/>
        </a:p>
      </dgm:t>
    </dgm:pt>
    <dgm:pt modelId="{E6C3A857-27BB-494E-9EB0-F95D587EA350}" type="parTrans" cxnId="{A344F95E-ECBB-429A-AF51-5F267E65F961}">
      <dgm:prSet/>
      <dgm:spPr/>
      <dgm:t>
        <a:bodyPr/>
        <a:lstStyle/>
        <a:p>
          <a:endParaRPr lang="zh-TW" altLang="en-US"/>
        </a:p>
      </dgm:t>
    </dgm:pt>
    <dgm:pt modelId="{E72EBD68-D64E-4994-8967-5A4B072EB7C1}" type="sibTrans" cxnId="{A344F95E-ECBB-429A-AF51-5F267E65F961}">
      <dgm:prSet/>
      <dgm:spPr/>
      <dgm:t>
        <a:bodyPr/>
        <a:lstStyle/>
        <a:p>
          <a:endParaRPr lang="zh-TW" altLang="en-US"/>
        </a:p>
      </dgm:t>
    </dgm:pt>
    <dgm:pt modelId="{430A9686-2514-4DFB-AD36-7EA3379E62AA}">
      <dgm:prSet phldrT="[文字]"/>
      <dgm:spPr/>
      <dgm:t>
        <a:bodyPr/>
        <a:lstStyle/>
        <a:p>
          <a:r>
            <a:rPr lang="en-US" altLang="zh-TW" dirty="0" smtClean="0"/>
            <a:t>108</a:t>
          </a:r>
          <a:r>
            <a:rPr lang="zh-TW" altLang="en-US" dirty="0" smtClean="0"/>
            <a:t>年度取得師資生資格</a:t>
          </a:r>
          <a:endParaRPr lang="zh-TW" altLang="en-US" dirty="0"/>
        </a:p>
      </dgm:t>
    </dgm:pt>
    <dgm:pt modelId="{DC6BDD9C-D75F-4B26-9D84-B8FA8DDF76AC}" type="parTrans" cxnId="{E856B052-088E-45B5-85B2-0CE17A5EFB31}">
      <dgm:prSet/>
      <dgm:spPr/>
      <dgm:t>
        <a:bodyPr/>
        <a:lstStyle/>
        <a:p>
          <a:endParaRPr lang="zh-TW" altLang="en-US"/>
        </a:p>
      </dgm:t>
    </dgm:pt>
    <dgm:pt modelId="{374B5970-EA50-402F-A157-BEA449549217}" type="sibTrans" cxnId="{E856B052-088E-45B5-85B2-0CE17A5EFB31}">
      <dgm:prSet/>
      <dgm:spPr/>
      <dgm:t>
        <a:bodyPr/>
        <a:lstStyle/>
        <a:p>
          <a:endParaRPr lang="zh-TW" altLang="en-US"/>
        </a:p>
      </dgm:t>
    </dgm:pt>
    <dgm:pt modelId="{BC8D468B-F81F-4DAB-9BBA-7E6D8C9BAB89}">
      <dgm:prSet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主要</a:t>
          </a:r>
          <a:r>
            <a:rPr lang="zh-TW" altLang="en-US" dirty="0" smtClean="0"/>
            <a:t>為現在的四年級</a:t>
          </a:r>
          <a:endParaRPr lang="zh-TW" altLang="en-US" dirty="0"/>
        </a:p>
      </dgm:t>
    </dgm:pt>
    <dgm:pt modelId="{4E8B5381-EA9F-47D2-BD8C-E17ADD220911}" type="parTrans" cxnId="{A5E1711C-A331-482C-9EAE-A459BEFE684B}">
      <dgm:prSet/>
      <dgm:spPr/>
      <dgm:t>
        <a:bodyPr/>
        <a:lstStyle/>
        <a:p>
          <a:endParaRPr lang="zh-TW" altLang="en-US"/>
        </a:p>
      </dgm:t>
    </dgm:pt>
    <dgm:pt modelId="{3DDA722C-EBE5-40F6-A0F4-36AA07B0B575}" type="sibTrans" cxnId="{A5E1711C-A331-482C-9EAE-A459BEFE684B}">
      <dgm:prSet/>
      <dgm:spPr/>
      <dgm:t>
        <a:bodyPr/>
        <a:lstStyle/>
        <a:p>
          <a:endParaRPr lang="zh-TW" altLang="en-US"/>
        </a:p>
      </dgm:t>
    </dgm:pt>
    <dgm:pt modelId="{5D85C229-D141-40B7-9EE9-3EACA7F1868E}">
      <dgm:prSet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主要</a:t>
          </a:r>
          <a:r>
            <a:rPr lang="zh-TW" altLang="en-US" dirty="0" smtClean="0"/>
            <a:t>為現在的三年級</a:t>
          </a:r>
          <a:endParaRPr lang="zh-TW" altLang="en-US" dirty="0"/>
        </a:p>
      </dgm:t>
    </dgm:pt>
    <dgm:pt modelId="{111E3BFA-66DD-456A-A4D0-27DFBC4570A2}" type="parTrans" cxnId="{F6D72A22-4BAB-4152-B2AC-18CC3D53CBDC}">
      <dgm:prSet/>
      <dgm:spPr/>
      <dgm:t>
        <a:bodyPr/>
        <a:lstStyle/>
        <a:p>
          <a:endParaRPr lang="zh-TW" altLang="en-US"/>
        </a:p>
      </dgm:t>
    </dgm:pt>
    <dgm:pt modelId="{FF118FA2-9A73-47B8-B838-D8F4A9856003}" type="sibTrans" cxnId="{F6D72A22-4BAB-4152-B2AC-18CC3D53CBDC}">
      <dgm:prSet/>
      <dgm:spPr/>
      <dgm:t>
        <a:bodyPr/>
        <a:lstStyle/>
        <a:p>
          <a:endParaRPr lang="zh-TW" altLang="en-US"/>
        </a:p>
      </dgm:t>
    </dgm:pt>
    <dgm:pt modelId="{79D959DD-0EAF-4624-BC64-E98AB3556E8C}">
      <dgm:prSet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主要</a:t>
          </a:r>
          <a:r>
            <a:rPr lang="zh-TW" altLang="en-US" dirty="0" smtClean="0"/>
            <a:t>為現在的二年級</a:t>
          </a:r>
          <a:endParaRPr lang="zh-TW" altLang="en-US" dirty="0"/>
        </a:p>
      </dgm:t>
    </dgm:pt>
    <dgm:pt modelId="{18CCF2C3-30EC-4DA3-ABB6-1B8D606C159D}" type="parTrans" cxnId="{4D0D1A71-9264-42C4-BAEB-F87D50FD4779}">
      <dgm:prSet/>
      <dgm:spPr/>
      <dgm:t>
        <a:bodyPr/>
        <a:lstStyle/>
        <a:p>
          <a:endParaRPr lang="zh-TW" altLang="en-US"/>
        </a:p>
      </dgm:t>
    </dgm:pt>
    <dgm:pt modelId="{C639780F-7E8C-43F2-B3D9-C6807447C26A}" type="sibTrans" cxnId="{4D0D1A71-9264-42C4-BAEB-F87D50FD4779}">
      <dgm:prSet/>
      <dgm:spPr/>
      <dgm:t>
        <a:bodyPr/>
        <a:lstStyle/>
        <a:p>
          <a:endParaRPr lang="zh-TW" altLang="en-US"/>
        </a:p>
      </dgm:t>
    </dgm:pt>
    <dgm:pt modelId="{3281EEC3-5990-4C19-96F3-1490185A20E6}" type="pres">
      <dgm:prSet presAssocID="{CC593403-D807-41F9-BD7E-01539A075FAE}" presName="linearFlow" presStyleCnt="0">
        <dgm:presLayoutVars>
          <dgm:dir/>
          <dgm:animLvl val="lvl"/>
          <dgm:resizeHandles val="exact"/>
        </dgm:presLayoutVars>
      </dgm:prSet>
      <dgm:spPr/>
    </dgm:pt>
    <dgm:pt modelId="{1EF898CD-5E76-439A-8C7D-1F3A9743FC9E}" type="pres">
      <dgm:prSet presAssocID="{5A46E899-4F99-4BF1-B55C-F91910360DE0}" presName="composite" presStyleCnt="0"/>
      <dgm:spPr/>
    </dgm:pt>
    <dgm:pt modelId="{77C57069-DC0C-4E0B-88CD-AB4EB3B9C6D9}" type="pres">
      <dgm:prSet presAssocID="{5A46E899-4F99-4BF1-B55C-F91910360DE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507E9D-76CB-446C-84C7-8D7AB5A4B3A2}" type="pres">
      <dgm:prSet presAssocID="{5A46E899-4F99-4BF1-B55C-F91910360DE0}" presName="parSh" presStyleLbl="node1" presStyleIdx="0" presStyleCnt="3"/>
      <dgm:spPr/>
      <dgm:t>
        <a:bodyPr/>
        <a:lstStyle/>
        <a:p>
          <a:endParaRPr lang="zh-TW" altLang="en-US"/>
        </a:p>
      </dgm:t>
    </dgm:pt>
    <dgm:pt modelId="{C580C7AA-8CD7-4D23-9981-34C76A951333}" type="pres">
      <dgm:prSet presAssocID="{5A46E899-4F99-4BF1-B55C-F91910360DE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D975F3-C91A-4264-9DC9-255E89E9468A}" type="pres">
      <dgm:prSet presAssocID="{312D4D19-C675-4A5A-9CAA-9F8B2D39F275}" presName="sibTrans" presStyleLbl="sibTrans2D1" presStyleIdx="0" presStyleCnt="2" custScaleX="189282" custScaleY="128590" custLinFactNeighborX="-1409" custLinFactNeighborY="6100"/>
      <dgm:spPr/>
      <dgm:t>
        <a:bodyPr/>
        <a:lstStyle/>
        <a:p>
          <a:endParaRPr lang="zh-TW" altLang="en-US"/>
        </a:p>
      </dgm:t>
    </dgm:pt>
    <dgm:pt modelId="{C39F976B-7474-44D3-9821-FD2086DF63DC}" type="pres">
      <dgm:prSet presAssocID="{312D4D19-C675-4A5A-9CAA-9F8B2D39F275}" presName="connTx" presStyleLbl="sibTrans2D1" presStyleIdx="0" presStyleCnt="2"/>
      <dgm:spPr/>
      <dgm:t>
        <a:bodyPr/>
        <a:lstStyle/>
        <a:p>
          <a:endParaRPr lang="zh-TW" altLang="en-US"/>
        </a:p>
      </dgm:t>
    </dgm:pt>
    <dgm:pt modelId="{C3CD0126-31EF-46C5-9B9F-5C70467D3345}" type="pres">
      <dgm:prSet presAssocID="{605BAECD-670C-465E-BB6A-53E1C4BF2DD1}" presName="composite" presStyleCnt="0"/>
      <dgm:spPr/>
    </dgm:pt>
    <dgm:pt modelId="{D31B8781-5AE3-4F50-80E9-E4D2A55C4C4D}" type="pres">
      <dgm:prSet presAssocID="{605BAECD-670C-465E-BB6A-53E1C4BF2DD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6E083A-D7CF-49A6-89BF-596E2DB3B2BE}" type="pres">
      <dgm:prSet presAssocID="{605BAECD-670C-465E-BB6A-53E1C4BF2DD1}" presName="parSh" presStyleLbl="node1" presStyleIdx="1" presStyleCnt="3" custLinFactNeighborX="36482"/>
      <dgm:spPr/>
      <dgm:t>
        <a:bodyPr/>
        <a:lstStyle/>
        <a:p>
          <a:endParaRPr lang="zh-TW" altLang="en-US"/>
        </a:p>
      </dgm:t>
    </dgm:pt>
    <dgm:pt modelId="{8C7D0BA6-E4E7-441D-911C-4D39CCF42228}" type="pres">
      <dgm:prSet presAssocID="{605BAECD-670C-465E-BB6A-53E1C4BF2DD1}" presName="desTx" presStyleLbl="fgAcc1" presStyleIdx="1" presStyleCnt="3" custLinFactNeighborX="206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72C000-CB0D-427F-B282-58AB812AFDBC}" type="pres">
      <dgm:prSet presAssocID="{E72EBD68-D64E-4994-8967-5A4B072EB7C1}" presName="sibTrans" presStyleLbl="sibTrans2D1" presStyleIdx="1" presStyleCnt="2" custScaleX="182900" custScaleY="99512"/>
      <dgm:spPr/>
      <dgm:t>
        <a:bodyPr/>
        <a:lstStyle/>
        <a:p>
          <a:endParaRPr lang="zh-TW" altLang="en-US"/>
        </a:p>
      </dgm:t>
    </dgm:pt>
    <dgm:pt modelId="{66099C28-6D6A-48C7-9DBC-C2456264979E}" type="pres">
      <dgm:prSet presAssocID="{E72EBD68-D64E-4994-8967-5A4B072EB7C1}" presName="connTx" presStyleLbl="sibTrans2D1" presStyleIdx="1" presStyleCnt="2"/>
      <dgm:spPr/>
      <dgm:t>
        <a:bodyPr/>
        <a:lstStyle/>
        <a:p>
          <a:endParaRPr lang="zh-TW" altLang="en-US"/>
        </a:p>
      </dgm:t>
    </dgm:pt>
    <dgm:pt modelId="{5265F7F2-B622-414A-AAD9-4128FEA37D4C}" type="pres">
      <dgm:prSet presAssocID="{430A9686-2514-4DFB-AD36-7EA3379E62AA}" presName="composite" presStyleCnt="0"/>
      <dgm:spPr/>
    </dgm:pt>
    <dgm:pt modelId="{B42BA613-64B8-42EA-8625-3430C716DC91}" type="pres">
      <dgm:prSet presAssocID="{430A9686-2514-4DFB-AD36-7EA3379E62A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A64510-7414-464C-836A-17518E2216D9}" type="pres">
      <dgm:prSet presAssocID="{430A9686-2514-4DFB-AD36-7EA3379E62AA}" presName="parSh" presStyleLbl="node1" presStyleIdx="2" presStyleCnt="3" custLinFactNeighborX="9266"/>
      <dgm:spPr/>
      <dgm:t>
        <a:bodyPr/>
        <a:lstStyle/>
        <a:p>
          <a:endParaRPr lang="zh-TW" altLang="en-US"/>
        </a:p>
      </dgm:t>
    </dgm:pt>
    <dgm:pt modelId="{D5ED6742-CEB8-4D0F-9F7C-13B30E8119DD}" type="pres">
      <dgm:prSet presAssocID="{430A9686-2514-4DFB-AD36-7EA3379E62A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68196F8-79F8-4823-8C2B-4DBE7C14CA14}" type="presOf" srcId="{E72EBD68-D64E-4994-8967-5A4B072EB7C1}" destId="{2172C000-CB0D-427F-B282-58AB812AFDBC}" srcOrd="0" destOrd="0" presId="urn:microsoft.com/office/officeart/2005/8/layout/process3"/>
    <dgm:cxn modelId="{E856B052-088E-45B5-85B2-0CE17A5EFB31}" srcId="{CC593403-D807-41F9-BD7E-01539A075FAE}" destId="{430A9686-2514-4DFB-AD36-7EA3379E62AA}" srcOrd="2" destOrd="0" parTransId="{DC6BDD9C-D75F-4B26-9D84-B8FA8DDF76AC}" sibTransId="{374B5970-EA50-402F-A157-BEA449549217}"/>
    <dgm:cxn modelId="{9B1E0A63-B4B5-4A27-959E-E876B2D842EC}" type="presOf" srcId="{5A46E899-4F99-4BF1-B55C-F91910360DE0}" destId="{EF507E9D-76CB-446C-84C7-8D7AB5A4B3A2}" srcOrd="1" destOrd="0" presId="urn:microsoft.com/office/officeart/2005/8/layout/process3"/>
    <dgm:cxn modelId="{85DE2622-7A27-42C8-9F4B-254C9453ADC1}" type="presOf" srcId="{BC8D468B-F81F-4DAB-9BBA-7E6D8C9BAB89}" destId="{C580C7AA-8CD7-4D23-9981-34C76A951333}" srcOrd="0" destOrd="0" presId="urn:microsoft.com/office/officeart/2005/8/layout/process3"/>
    <dgm:cxn modelId="{B0258250-D55E-492F-B902-FA7A0173115D}" type="presOf" srcId="{CC593403-D807-41F9-BD7E-01539A075FAE}" destId="{3281EEC3-5990-4C19-96F3-1490185A20E6}" srcOrd="0" destOrd="0" presId="urn:microsoft.com/office/officeart/2005/8/layout/process3"/>
    <dgm:cxn modelId="{1F2C45DC-01B3-41A5-9476-D0D2DBE45A64}" type="presOf" srcId="{5D85C229-D141-40B7-9EE9-3EACA7F1868E}" destId="{8C7D0BA6-E4E7-441D-911C-4D39CCF42228}" srcOrd="0" destOrd="0" presId="urn:microsoft.com/office/officeart/2005/8/layout/process3"/>
    <dgm:cxn modelId="{64E1D4D2-A61B-471A-B7A9-C8A0670C2EA3}" type="presOf" srcId="{5A46E899-4F99-4BF1-B55C-F91910360DE0}" destId="{77C57069-DC0C-4E0B-88CD-AB4EB3B9C6D9}" srcOrd="0" destOrd="0" presId="urn:microsoft.com/office/officeart/2005/8/layout/process3"/>
    <dgm:cxn modelId="{A344F95E-ECBB-429A-AF51-5F267E65F961}" srcId="{CC593403-D807-41F9-BD7E-01539A075FAE}" destId="{605BAECD-670C-465E-BB6A-53E1C4BF2DD1}" srcOrd="1" destOrd="0" parTransId="{E6C3A857-27BB-494E-9EB0-F95D587EA350}" sibTransId="{E72EBD68-D64E-4994-8967-5A4B072EB7C1}"/>
    <dgm:cxn modelId="{F6D72A22-4BAB-4152-B2AC-18CC3D53CBDC}" srcId="{605BAECD-670C-465E-BB6A-53E1C4BF2DD1}" destId="{5D85C229-D141-40B7-9EE9-3EACA7F1868E}" srcOrd="0" destOrd="0" parTransId="{111E3BFA-66DD-456A-A4D0-27DFBC4570A2}" sibTransId="{FF118FA2-9A73-47B8-B838-D8F4A9856003}"/>
    <dgm:cxn modelId="{4D0D1A71-9264-42C4-BAEB-F87D50FD4779}" srcId="{430A9686-2514-4DFB-AD36-7EA3379E62AA}" destId="{79D959DD-0EAF-4624-BC64-E98AB3556E8C}" srcOrd="0" destOrd="0" parTransId="{18CCF2C3-30EC-4DA3-ABB6-1B8D606C159D}" sibTransId="{C639780F-7E8C-43F2-B3D9-C6807447C26A}"/>
    <dgm:cxn modelId="{B1B12D0B-BE5F-48C8-B64A-72BC4F427185}" type="presOf" srcId="{430A9686-2514-4DFB-AD36-7EA3379E62AA}" destId="{B42BA613-64B8-42EA-8625-3430C716DC91}" srcOrd="0" destOrd="0" presId="urn:microsoft.com/office/officeart/2005/8/layout/process3"/>
    <dgm:cxn modelId="{7F675DC8-DBCA-4BCA-81B4-68E8E554F913}" type="presOf" srcId="{605BAECD-670C-465E-BB6A-53E1C4BF2DD1}" destId="{9F6E083A-D7CF-49A6-89BF-596E2DB3B2BE}" srcOrd="1" destOrd="0" presId="urn:microsoft.com/office/officeart/2005/8/layout/process3"/>
    <dgm:cxn modelId="{00763C16-3B1D-43DF-BF08-A95D8C14D252}" type="presOf" srcId="{312D4D19-C675-4A5A-9CAA-9F8B2D39F275}" destId="{C39F976B-7474-44D3-9821-FD2086DF63DC}" srcOrd="1" destOrd="0" presId="urn:microsoft.com/office/officeart/2005/8/layout/process3"/>
    <dgm:cxn modelId="{5A2E7B71-5EB2-4BA2-AA12-25592D97D0F0}" srcId="{CC593403-D807-41F9-BD7E-01539A075FAE}" destId="{5A46E899-4F99-4BF1-B55C-F91910360DE0}" srcOrd="0" destOrd="0" parTransId="{C790EBC6-8807-47A8-9D05-A5E9407F4A48}" sibTransId="{312D4D19-C675-4A5A-9CAA-9F8B2D39F275}"/>
    <dgm:cxn modelId="{308491FD-BC5C-477A-B9B0-E642D63B019B}" type="presOf" srcId="{79D959DD-0EAF-4624-BC64-E98AB3556E8C}" destId="{D5ED6742-CEB8-4D0F-9F7C-13B30E8119DD}" srcOrd="0" destOrd="0" presId="urn:microsoft.com/office/officeart/2005/8/layout/process3"/>
    <dgm:cxn modelId="{A5E1711C-A331-482C-9EAE-A459BEFE684B}" srcId="{5A46E899-4F99-4BF1-B55C-F91910360DE0}" destId="{BC8D468B-F81F-4DAB-9BBA-7E6D8C9BAB89}" srcOrd="0" destOrd="0" parTransId="{4E8B5381-EA9F-47D2-BD8C-E17ADD220911}" sibTransId="{3DDA722C-EBE5-40F6-A0F4-36AA07B0B575}"/>
    <dgm:cxn modelId="{30655AD0-2DA3-477D-BAB5-30FF52F1EBB4}" type="presOf" srcId="{430A9686-2514-4DFB-AD36-7EA3379E62AA}" destId="{F0A64510-7414-464C-836A-17518E2216D9}" srcOrd="1" destOrd="0" presId="urn:microsoft.com/office/officeart/2005/8/layout/process3"/>
    <dgm:cxn modelId="{F897017E-36EA-4C68-8980-E4E7A74E1F18}" type="presOf" srcId="{605BAECD-670C-465E-BB6A-53E1C4BF2DD1}" destId="{D31B8781-5AE3-4F50-80E9-E4D2A55C4C4D}" srcOrd="0" destOrd="0" presId="urn:microsoft.com/office/officeart/2005/8/layout/process3"/>
    <dgm:cxn modelId="{BCDFCA78-002A-4787-8EB0-33E02410C6BD}" type="presOf" srcId="{E72EBD68-D64E-4994-8967-5A4B072EB7C1}" destId="{66099C28-6D6A-48C7-9DBC-C2456264979E}" srcOrd="1" destOrd="0" presId="urn:microsoft.com/office/officeart/2005/8/layout/process3"/>
    <dgm:cxn modelId="{53006DA5-F7E6-42E6-8A99-8B3D48BC150E}" type="presOf" srcId="{312D4D19-C675-4A5A-9CAA-9F8B2D39F275}" destId="{FED975F3-C91A-4264-9DC9-255E89E9468A}" srcOrd="0" destOrd="0" presId="urn:microsoft.com/office/officeart/2005/8/layout/process3"/>
    <dgm:cxn modelId="{7028E46C-52E2-4194-A571-66EB4864C38E}" type="presParOf" srcId="{3281EEC3-5990-4C19-96F3-1490185A20E6}" destId="{1EF898CD-5E76-439A-8C7D-1F3A9743FC9E}" srcOrd="0" destOrd="0" presId="urn:microsoft.com/office/officeart/2005/8/layout/process3"/>
    <dgm:cxn modelId="{BADB3E18-8437-4A10-9A26-E2D8006174A3}" type="presParOf" srcId="{1EF898CD-5E76-439A-8C7D-1F3A9743FC9E}" destId="{77C57069-DC0C-4E0B-88CD-AB4EB3B9C6D9}" srcOrd="0" destOrd="0" presId="urn:microsoft.com/office/officeart/2005/8/layout/process3"/>
    <dgm:cxn modelId="{A8C27926-687C-483E-BF77-2173FB7C4BBF}" type="presParOf" srcId="{1EF898CD-5E76-439A-8C7D-1F3A9743FC9E}" destId="{EF507E9D-76CB-446C-84C7-8D7AB5A4B3A2}" srcOrd="1" destOrd="0" presId="urn:microsoft.com/office/officeart/2005/8/layout/process3"/>
    <dgm:cxn modelId="{95C918C1-6B0E-4FCB-914B-5D11C0137B6F}" type="presParOf" srcId="{1EF898CD-5E76-439A-8C7D-1F3A9743FC9E}" destId="{C580C7AA-8CD7-4D23-9981-34C76A951333}" srcOrd="2" destOrd="0" presId="urn:microsoft.com/office/officeart/2005/8/layout/process3"/>
    <dgm:cxn modelId="{2611A46F-09D8-4BE2-A295-F075BCF6D0B0}" type="presParOf" srcId="{3281EEC3-5990-4C19-96F3-1490185A20E6}" destId="{FED975F3-C91A-4264-9DC9-255E89E9468A}" srcOrd="1" destOrd="0" presId="urn:microsoft.com/office/officeart/2005/8/layout/process3"/>
    <dgm:cxn modelId="{F2487DA7-8DAE-4158-983F-F25D78F697DA}" type="presParOf" srcId="{FED975F3-C91A-4264-9DC9-255E89E9468A}" destId="{C39F976B-7474-44D3-9821-FD2086DF63DC}" srcOrd="0" destOrd="0" presId="urn:microsoft.com/office/officeart/2005/8/layout/process3"/>
    <dgm:cxn modelId="{8069CD26-EFCB-49D2-A0C7-8DEE2DDB577A}" type="presParOf" srcId="{3281EEC3-5990-4C19-96F3-1490185A20E6}" destId="{C3CD0126-31EF-46C5-9B9F-5C70467D3345}" srcOrd="2" destOrd="0" presId="urn:microsoft.com/office/officeart/2005/8/layout/process3"/>
    <dgm:cxn modelId="{DE1FDF6A-27DE-4796-A1C5-41A74AA19B02}" type="presParOf" srcId="{C3CD0126-31EF-46C5-9B9F-5C70467D3345}" destId="{D31B8781-5AE3-4F50-80E9-E4D2A55C4C4D}" srcOrd="0" destOrd="0" presId="urn:microsoft.com/office/officeart/2005/8/layout/process3"/>
    <dgm:cxn modelId="{2AEAE4C9-5D2A-4D2E-9790-A38422D23B0F}" type="presParOf" srcId="{C3CD0126-31EF-46C5-9B9F-5C70467D3345}" destId="{9F6E083A-D7CF-49A6-89BF-596E2DB3B2BE}" srcOrd="1" destOrd="0" presId="urn:microsoft.com/office/officeart/2005/8/layout/process3"/>
    <dgm:cxn modelId="{232931F0-F56D-4E11-ADB7-5627D5216E18}" type="presParOf" srcId="{C3CD0126-31EF-46C5-9B9F-5C70467D3345}" destId="{8C7D0BA6-E4E7-441D-911C-4D39CCF42228}" srcOrd="2" destOrd="0" presId="urn:microsoft.com/office/officeart/2005/8/layout/process3"/>
    <dgm:cxn modelId="{1F97D1D3-91FD-4B5F-830E-E57285AA99C4}" type="presParOf" srcId="{3281EEC3-5990-4C19-96F3-1490185A20E6}" destId="{2172C000-CB0D-427F-B282-58AB812AFDBC}" srcOrd="3" destOrd="0" presId="urn:microsoft.com/office/officeart/2005/8/layout/process3"/>
    <dgm:cxn modelId="{509664A3-6231-488A-9628-2E1E1F93CFFA}" type="presParOf" srcId="{2172C000-CB0D-427F-B282-58AB812AFDBC}" destId="{66099C28-6D6A-48C7-9DBC-C2456264979E}" srcOrd="0" destOrd="0" presId="urn:microsoft.com/office/officeart/2005/8/layout/process3"/>
    <dgm:cxn modelId="{85F6D327-2A0D-46B3-8B97-16E3C684D90A}" type="presParOf" srcId="{3281EEC3-5990-4C19-96F3-1490185A20E6}" destId="{5265F7F2-B622-414A-AAD9-4128FEA37D4C}" srcOrd="4" destOrd="0" presId="urn:microsoft.com/office/officeart/2005/8/layout/process3"/>
    <dgm:cxn modelId="{540A1A2B-10C1-4EFF-AC93-B563528E12D7}" type="presParOf" srcId="{5265F7F2-B622-414A-AAD9-4128FEA37D4C}" destId="{B42BA613-64B8-42EA-8625-3430C716DC91}" srcOrd="0" destOrd="0" presId="urn:microsoft.com/office/officeart/2005/8/layout/process3"/>
    <dgm:cxn modelId="{A298606A-DB50-45A6-AEAD-BB15415AD2AB}" type="presParOf" srcId="{5265F7F2-B622-414A-AAD9-4128FEA37D4C}" destId="{F0A64510-7414-464C-836A-17518E2216D9}" srcOrd="1" destOrd="0" presId="urn:microsoft.com/office/officeart/2005/8/layout/process3"/>
    <dgm:cxn modelId="{7B6BD377-37F7-433C-ACE7-C305E3466E53}" type="presParOf" srcId="{5265F7F2-B622-414A-AAD9-4128FEA37D4C}" destId="{D5ED6742-CEB8-4D0F-9F7C-13B30E8119D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FC92A-8C94-4445-A91B-9CB3F6AD1F85}" type="doc">
      <dgm:prSet loTypeId="urn:microsoft.com/office/officeart/2009/layout/CirclePicture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2031C64-08F1-4F4F-84ED-CE8B7941F724}">
      <dgm:prSet phldrT="[文字]" custT="1"/>
      <dgm:spPr/>
      <dgm:t>
        <a:bodyPr/>
        <a:lstStyle/>
        <a:p>
          <a:r>
            <a:rPr lang="zh-TW" altLang="en-US" sz="1800" b="1" dirty="0" smtClean="0"/>
            <a:t>畢業並參加教育實習</a:t>
          </a:r>
          <a:endParaRPr lang="zh-TW" altLang="en-US" sz="1800" b="1" dirty="0"/>
        </a:p>
      </dgm:t>
    </dgm:pt>
    <dgm:pt modelId="{D04F6B0E-3ABC-4750-BB1C-298F303670D5}" type="par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37596721-9D9F-4859-BC0C-68B5E3268CBA}" type="sib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E2DF6835-7531-4B53-B7EB-688C7FD9A3F7}">
      <dgm:prSet phldrT="[文字]" custT="1"/>
      <dgm:spPr/>
      <dgm:t>
        <a:bodyPr/>
        <a:lstStyle/>
        <a:p>
          <a:r>
            <a:rPr lang="zh-TW" altLang="en-US" sz="1800" b="1" dirty="0" smtClean="0"/>
            <a:t>實習通過後可報考教師資格考試</a:t>
          </a:r>
          <a:endParaRPr lang="zh-TW" altLang="en-US" sz="1800" b="1" dirty="0"/>
        </a:p>
      </dgm:t>
    </dgm:pt>
    <dgm:pt modelId="{5A670E63-F0AC-4CBB-8A89-D34CF48FEAB0}" type="par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9704180C-FB52-4566-9788-B766738D7F20}" type="sib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A8518236-D638-4E77-A24B-784EE0519D75}">
      <dgm:prSet phldrT="[文字]" custT="1"/>
      <dgm:spPr/>
      <dgm:t>
        <a:bodyPr/>
        <a:lstStyle/>
        <a:p>
          <a:r>
            <a:rPr lang="zh-TW" altLang="en-US" sz="1800" b="1" dirty="0" smtClean="0"/>
            <a:t>於</a:t>
          </a:r>
          <a:r>
            <a:rPr lang="en-US" altLang="zh-TW" sz="1800" b="1" dirty="0" smtClean="0"/>
            <a:t>113.01.31</a:t>
          </a:r>
          <a:r>
            <a:rPr lang="zh-TW" altLang="en-US" sz="1800" b="1" dirty="0" smtClean="0"/>
            <a:t>前通過考試並取得教師證書</a:t>
          </a:r>
          <a:endParaRPr lang="zh-TW" altLang="en-US" sz="1800" b="1" dirty="0"/>
        </a:p>
      </dgm:t>
    </dgm:pt>
    <dgm:pt modelId="{7E308DC5-02E1-40E6-A035-1B1C007923CA}" type="par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52D52B39-1FE5-4F6F-8A67-75EA000B839E}" type="sib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25FA1B38-ABE8-4EF3-A536-8FD09A7C1880}">
      <dgm:prSet phldrT="[文字]" custT="1"/>
      <dgm:spPr/>
      <dgm:t>
        <a:bodyPr/>
        <a:lstStyle/>
        <a:p>
          <a:r>
            <a:rPr lang="en-US" altLang="zh-TW" sz="1800" b="1" dirty="0" smtClean="0"/>
            <a:t>113.01.31</a:t>
          </a:r>
          <a:r>
            <a:rPr lang="zh-TW" altLang="en-US" sz="1800" b="1" dirty="0" smtClean="0"/>
            <a:t>仍未通過考試，重新適用新制</a:t>
          </a:r>
          <a:r>
            <a:rPr lang="en-US" altLang="zh-TW" sz="1800" b="1" dirty="0" smtClean="0"/>
            <a:t>(</a:t>
          </a:r>
          <a:r>
            <a:rPr lang="zh-TW" altLang="en-US" sz="1800" b="1" dirty="0" smtClean="0"/>
            <a:t>於考試通過後</a:t>
          </a:r>
          <a:r>
            <a:rPr lang="zh-TW" altLang="en-US" sz="1800" b="1" dirty="0" smtClean="0">
              <a:solidFill>
                <a:srgbClr val="FF0000"/>
              </a:solidFill>
            </a:rPr>
            <a:t>重新實習</a:t>
          </a:r>
          <a:r>
            <a:rPr lang="en-US" altLang="zh-TW" sz="1800" b="1" dirty="0" smtClean="0"/>
            <a:t>)</a:t>
          </a:r>
          <a:endParaRPr lang="zh-TW" altLang="en-US" sz="1800" b="1" dirty="0"/>
        </a:p>
      </dgm:t>
    </dgm:pt>
    <dgm:pt modelId="{4DC36784-A8D8-45C7-B405-025628515F34}" type="par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E09E886C-4089-4FA9-BA33-55C9953B09E4}" type="sib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007DBDA9-F35D-4967-8FF8-3433C807377A}" type="pres">
      <dgm:prSet presAssocID="{896FC92A-8C94-4445-A91B-9CB3F6AD1F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2F6DC2A-B44D-4351-BD1E-894BC318AD14}" type="pres">
      <dgm:prSet presAssocID="{E2031C64-08F1-4F4F-84ED-CE8B7941F724}" presName="hierRoot1" presStyleCnt="0"/>
      <dgm:spPr/>
    </dgm:pt>
    <dgm:pt modelId="{85743DBF-99AA-4CDA-A2EE-8D9F47CE09EE}" type="pres">
      <dgm:prSet presAssocID="{E2031C64-08F1-4F4F-84ED-CE8B7941F724}" presName="composite" presStyleCnt="0"/>
      <dgm:spPr/>
    </dgm:pt>
    <dgm:pt modelId="{0C2B1C02-21A8-4512-97D2-1177EA84373E}" type="pres">
      <dgm:prSet presAssocID="{E2031C64-08F1-4F4F-84ED-CE8B7941F724}" presName="image" presStyleLbl="node0" presStyleIdx="0" presStyleCnt="1"/>
      <dgm:spPr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938AB740-6205-46B7-B6BD-E1DF4A086F41}" type="pres">
      <dgm:prSet presAssocID="{E2031C64-08F1-4F4F-84ED-CE8B7941F724}" presName="text" presStyleLbl="revTx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6AF951E-0441-425F-BF79-414DA4C59F26}" type="pres">
      <dgm:prSet presAssocID="{E2031C64-08F1-4F4F-84ED-CE8B7941F724}" presName="hierChild2" presStyleCnt="0"/>
      <dgm:spPr/>
    </dgm:pt>
    <dgm:pt modelId="{78B54FE6-6182-4F80-BB80-06859280EDBC}" type="pres">
      <dgm:prSet presAssocID="{5A670E63-F0AC-4CBB-8A89-D34CF48FEAB0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0488886F-FC28-4D8F-9288-9ED914B4C746}" type="pres">
      <dgm:prSet presAssocID="{E2DF6835-7531-4B53-B7EB-688C7FD9A3F7}" presName="hierRoot2" presStyleCnt="0"/>
      <dgm:spPr/>
    </dgm:pt>
    <dgm:pt modelId="{451AF5BE-DC88-4FC9-828B-842551CD481A}" type="pres">
      <dgm:prSet presAssocID="{E2DF6835-7531-4B53-B7EB-688C7FD9A3F7}" presName="composite2" presStyleCnt="0"/>
      <dgm:spPr/>
    </dgm:pt>
    <dgm:pt modelId="{4EA069D0-D9E3-4651-9F7C-0C567291E8B0}" type="pres">
      <dgm:prSet presAssocID="{E2DF6835-7531-4B53-B7EB-688C7FD9A3F7}" presName="image2" presStyleLbl="node2" presStyleIdx="0" presStyleCnt="1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D4E45A73-03B9-4EB4-8C4D-631B6DA1019E}" type="pres">
      <dgm:prSet presAssocID="{E2DF6835-7531-4B53-B7EB-688C7FD9A3F7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EB0C41-2E54-4678-A7F9-DAA86416E8DB}" type="pres">
      <dgm:prSet presAssocID="{E2DF6835-7531-4B53-B7EB-688C7FD9A3F7}" presName="hierChild3" presStyleCnt="0"/>
      <dgm:spPr/>
    </dgm:pt>
    <dgm:pt modelId="{0BE035C3-84E2-4925-9B4D-FA52E9DBA0A8}" type="pres">
      <dgm:prSet presAssocID="{7E308DC5-02E1-40E6-A035-1B1C007923CA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5CE4592F-AD5E-48CD-9519-374E9895D8FF}" type="pres">
      <dgm:prSet presAssocID="{A8518236-D638-4E77-A24B-784EE0519D75}" presName="hierRoot3" presStyleCnt="0"/>
      <dgm:spPr/>
    </dgm:pt>
    <dgm:pt modelId="{F11E1801-2DB7-4AA8-9DF0-B6083D547E9D}" type="pres">
      <dgm:prSet presAssocID="{A8518236-D638-4E77-A24B-784EE0519D75}" presName="composite3" presStyleCnt="0"/>
      <dgm:spPr/>
    </dgm:pt>
    <dgm:pt modelId="{71EAC331-B9FD-40EF-AAB6-97E48A0C397E}" type="pres">
      <dgm:prSet presAssocID="{A8518236-D638-4E77-A24B-784EE0519D75}" presName="image3" presStyleLbl="node3" presStyleIdx="0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E4EB4AF7-8365-4091-AC5B-41A4BE93054C}" type="pres">
      <dgm:prSet presAssocID="{A8518236-D638-4E77-A24B-784EE0519D75}" presName="text3" presStyleLbl="revTx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232CD3-02CE-4B76-9B38-246F4B353803}" type="pres">
      <dgm:prSet presAssocID="{A8518236-D638-4E77-A24B-784EE0519D75}" presName="hierChild4" presStyleCnt="0"/>
      <dgm:spPr/>
    </dgm:pt>
    <dgm:pt modelId="{15A48963-1B92-4906-9658-71EB29612AA4}" type="pres">
      <dgm:prSet presAssocID="{4DC36784-A8D8-45C7-B405-025628515F34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18BACE56-CEA2-400D-9355-3C7F36212D27}" type="pres">
      <dgm:prSet presAssocID="{25FA1B38-ABE8-4EF3-A536-8FD09A7C1880}" presName="hierRoot3" presStyleCnt="0"/>
      <dgm:spPr/>
    </dgm:pt>
    <dgm:pt modelId="{EC43D7A9-021E-42DD-B7D0-B266268DF26F}" type="pres">
      <dgm:prSet presAssocID="{25FA1B38-ABE8-4EF3-A536-8FD09A7C1880}" presName="composite3" presStyleCnt="0"/>
      <dgm:spPr/>
    </dgm:pt>
    <dgm:pt modelId="{2645A1B2-C645-44E8-8A23-103A6A5C21D4}" type="pres">
      <dgm:prSet presAssocID="{25FA1B38-ABE8-4EF3-A536-8FD09A7C1880}" presName="image3" presStyleLbl="node3" presStyleIdx="1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0CBC4B16-D0CC-4621-B819-D3BC81A42B49}" type="pres">
      <dgm:prSet presAssocID="{25FA1B38-ABE8-4EF3-A536-8FD09A7C1880}" presName="text3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F8CF4F5-22F3-4749-B352-1F95DF7C29E7}" type="pres">
      <dgm:prSet presAssocID="{25FA1B38-ABE8-4EF3-A536-8FD09A7C1880}" presName="hierChild4" presStyleCnt="0"/>
      <dgm:spPr/>
    </dgm:pt>
  </dgm:ptLst>
  <dgm:cxnLst>
    <dgm:cxn modelId="{E6726B0D-C3AD-4905-900A-6BD894798F6C}" type="presOf" srcId="{A8518236-D638-4E77-A24B-784EE0519D75}" destId="{E4EB4AF7-8365-4091-AC5B-41A4BE93054C}" srcOrd="0" destOrd="0" presId="urn:microsoft.com/office/officeart/2009/layout/CirclePictureHierarchy"/>
    <dgm:cxn modelId="{32FA0F56-C5E2-46B8-9697-5A77ECE84F25}" srcId="{E2DF6835-7531-4B53-B7EB-688C7FD9A3F7}" destId="{A8518236-D638-4E77-A24B-784EE0519D75}" srcOrd="0" destOrd="0" parTransId="{7E308DC5-02E1-40E6-A035-1B1C007923CA}" sibTransId="{52D52B39-1FE5-4F6F-8A67-75EA000B839E}"/>
    <dgm:cxn modelId="{076B55C9-F022-4A5F-9A48-9D454C9748CD}" type="presOf" srcId="{4DC36784-A8D8-45C7-B405-025628515F34}" destId="{15A48963-1B92-4906-9658-71EB29612AA4}" srcOrd="0" destOrd="0" presId="urn:microsoft.com/office/officeart/2009/layout/CirclePictureHierarchy"/>
    <dgm:cxn modelId="{615F2003-A2B7-411B-9DC0-7E7FCBDF79F4}" srcId="{E2031C64-08F1-4F4F-84ED-CE8B7941F724}" destId="{E2DF6835-7531-4B53-B7EB-688C7FD9A3F7}" srcOrd="0" destOrd="0" parTransId="{5A670E63-F0AC-4CBB-8A89-D34CF48FEAB0}" sibTransId="{9704180C-FB52-4566-9788-B766738D7F20}"/>
    <dgm:cxn modelId="{11C68210-A2E4-4BDE-81FB-6082C6F7E279}" type="presOf" srcId="{E2DF6835-7531-4B53-B7EB-688C7FD9A3F7}" destId="{D4E45A73-03B9-4EB4-8C4D-631B6DA1019E}" srcOrd="0" destOrd="0" presId="urn:microsoft.com/office/officeart/2009/layout/CirclePictureHierarchy"/>
    <dgm:cxn modelId="{9275C9E1-5C96-4ABF-B314-97FFA55C3433}" type="presOf" srcId="{25FA1B38-ABE8-4EF3-A536-8FD09A7C1880}" destId="{0CBC4B16-D0CC-4621-B819-D3BC81A42B49}" srcOrd="0" destOrd="0" presId="urn:microsoft.com/office/officeart/2009/layout/CirclePictureHierarchy"/>
    <dgm:cxn modelId="{805E80C8-129A-4E92-8975-FF21BBE2EB98}" srcId="{896FC92A-8C94-4445-A91B-9CB3F6AD1F85}" destId="{E2031C64-08F1-4F4F-84ED-CE8B7941F724}" srcOrd="0" destOrd="0" parTransId="{D04F6B0E-3ABC-4750-BB1C-298F303670D5}" sibTransId="{37596721-9D9F-4859-BC0C-68B5E3268CBA}"/>
    <dgm:cxn modelId="{305DD903-E7BA-426F-9C12-480EA091092D}" type="presOf" srcId="{896FC92A-8C94-4445-A91B-9CB3F6AD1F85}" destId="{007DBDA9-F35D-4967-8FF8-3433C807377A}" srcOrd="0" destOrd="0" presId="urn:microsoft.com/office/officeart/2009/layout/CirclePictureHierarchy"/>
    <dgm:cxn modelId="{3AA1BE96-8BE5-4BAC-993B-B5A57F024D63}" type="presOf" srcId="{7E308DC5-02E1-40E6-A035-1B1C007923CA}" destId="{0BE035C3-84E2-4925-9B4D-FA52E9DBA0A8}" srcOrd="0" destOrd="0" presId="urn:microsoft.com/office/officeart/2009/layout/CirclePictureHierarchy"/>
    <dgm:cxn modelId="{5531CAEE-BF0A-40E2-8C9D-3E2BD79FB534}" type="presOf" srcId="{E2031C64-08F1-4F4F-84ED-CE8B7941F724}" destId="{938AB740-6205-46B7-B6BD-E1DF4A086F41}" srcOrd="0" destOrd="0" presId="urn:microsoft.com/office/officeart/2009/layout/CirclePictureHierarchy"/>
    <dgm:cxn modelId="{B8F2A25D-5CEB-439C-8147-D06A98CFF03C}" srcId="{E2DF6835-7531-4B53-B7EB-688C7FD9A3F7}" destId="{25FA1B38-ABE8-4EF3-A536-8FD09A7C1880}" srcOrd="1" destOrd="0" parTransId="{4DC36784-A8D8-45C7-B405-025628515F34}" sibTransId="{E09E886C-4089-4FA9-BA33-55C9953B09E4}"/>
    <dgm:cxn modelId="{BEAC46C4-AA0B-4EDB-B1AD-48E38FA1FDEA}" type="presOf" srcId="{5A670E63-F0AC-4CBB-8A89-D34CF48FEAB0}" destId="{78B54FE6-6182-4F80-BB80-06859280EDBC}" srcOrd="0" destOrd="0" presId="urn:microsoft.com/office/officeart/2009/layout/CirclePictureHierarchy"/>
    <dgm:cxn modelId="{D769738D-29E6-4011-AAA7-E848C05096A8}" type="presParOf" srcId="{007DBDA9-F35D-4967-8FF8-3433C807377A}" destId="{E2F6DC2A-B44D-4351-BD1E-894BC318AD14}" srcOrd="0" destOrd="0" presId="urn:microsoft.com/office/officeart/2009/layout/CirclePictureHierarchy"/>
    <dgm:cxn modelId="{60D56516-605A-4DA7-B4FD-5009EE50382D}" type="presParOf" srcId="{E2F6DC2A-B44D-4351-BD1E-894BC318AD14}" destId="{85743DBF-99AA-4CDA-A2EE-8D9F47CE09EE}" srcOrd="0" destOrd="0" presId="urn:microsoft.com/office/officeart/2009/layout/CirclePictureHierarchy"/>
    <dgm:cxn modelId="{1E2F99F9-903E-4117-A6D9-B16F803D179D}" type="presParOf" srcId="{85743DBF-99AA-4CDA-A2EE-8D9F47CE09EE}" destId="{0C2B1C02-21A8-4512-97D2-1177EA84373E}" srcOrd="0" destOrd="0" presId="urn:microsoft.com/office/officeart/2009/layout/CirclePictureHierarchy"/>
    <dgm:cxn modelId="{C41149FF-2A33-4569-85A3-4B8EEE35C6A3}" type="presParOf" srcId="{85743DBF-99AA-4CDA-A2EE-8D9F47CE09EE}" destId="{938AB740-6205-46B7-B6BD-E1DF4A086F41}" srcOrd="1" destOrd="0" presId="urn:microsoft.com/office/officeart/2009/layout/CirclePictureHierarchy"/>
    <dgm:cxn modelId="{DF4C86BD-07E7-4B6C-BE8B-7C4AC7F0EB33}" type="presParOf" srcId="{E2F6DC2A-B44D-4351-BD1E-894BC318AD14}" destId="{66AF951E-0441-425F-BF79-414DA4C59F26}" srcOrd="1" destOrd="0" presId="urn:microsoft.com/office/officeart/2009/layout/CirclePictureHierarchy"/>
    <dgm:cxn modelId="{2026A66C-3879-41B8-8846-E464F06E220C}" type="presParOf" srcId="{66AF951E-0441-425F-BF79-414DA4C59F26}" destId="{78B54FE6-6182-4F80-BB80-06859280EDBC}" srcOrd="0" destOrd="0" presId="urn:microsoft.com/office/officeart/2009/layout/CirclePictureHierarchy"/>
    <dgm:cxn modelId="{671ED0C5-6EA5-4341-9B8E-6559E0A2721F}" type="presParOf" srcId="{66AF951E-0441-425F-BF79-414DA4C59F26}" destId="{0488886F-FC28-4D8F-9288-9ED914B4C746}" srcOrd="1" destOrd="0" presId="urn:microsoft.com/office/officeart/2009/layout/CirclePictureHierarchy"/>
    <dgm:cxn modelId="{828687AD-6D24-45F8-BF7E-96F43695A43E}" type="presParOf" srcId="{0488886F-FC28-4D8F-9288-9ED914B4C746}" destId="{451AF5BE-DC88-4FC9-828B-842551CD481A}" srcOrd="0" destOrd="0" presId="urn:microsoft.com/office/officeart/2009/layout/CirclePictureHierarchy"/>
    <dgm:cxn modelId="{B41CD96C-4E05-4DBB-8414-A59C52253CCD}" type="presParOf" srcId="{451AF5BE-DC88-4FC9-828B-842551CD481A}" destId="{4EA069D0-D9E3-4651-9F7C-0C567291E8B0}" srcOrd="0" destOrd="0" presId="urn:microsoft.com/office/officeart/2009/layout/CirclePictureHierarchy"/>
    <dgm:cxn modelId="{2629167B-5AC8-4C02-A601-72D42DDC6D58}" type="presParOf" srcId="{451AF5BE-DC88-4FC9-828B-842551CD481A}" destId="{D4E45A73-03B9-4EB4-8C4D-631B6DA1019E}" srcOrd="1" destOrd="0" presId="urn:microsoft.com/office/officeart/2009/layout/CirclePictureHierarchy"/>
    <dgm:cxn modelId="{9E9B445F-8B72-48A2-AF2D-001EF4E0E985}" type="presParOf" srcId="{0488886F-FC28-4D8F-9288-9ED914B4C746}" destId="{95EB0C41-2E54-4678-A7F9-DAA86416E8DB}" srcOrd="1" destOrd="0" presId="urn:microsoft.com/office/officeart/2009/layout/CirclePictureHierarchy"/>
    <dgm:cxn modelId="{99F4A860-3987-45EC-94D8-5F9E39BBD40F}" type="presParOf" srcId="{95EB0C41-2E54-4678-A7F9-DAA86416E8DB}" destId="{0BE035C3-84E2-4925-9B4D-FA52E9DBA0A8}" srcOrd="0" destOrd="0" presId="urn:microsoft.com/office/officeart/2009/layout/CirclePictureHierarchy"/>
    <dgm:cxn modelId="{0985593A-0735-4A17-B835-89BDFFA89F9B}" type="presParOf" srcId="{95EB0C41-2E54-4678-A7F9-DAA86416E8DB}" destId="{5CE4592F-AD5E-48CD-9519-374E9895D8FF}" srcOrd="1" destOrd="0" presId="urn:microsoft.com/office/officeart/2009/layout/CirclePictureHierarchy"/>
    <dgm:cxn modelId="{8697C331-6EF7-481E-9936-A834577A1C00}" type="presParOf" srcId="{5CE4592F-AD5E-48CD-9519-374E9895D8FF}" destId="{F11E1801-2DB7-4AA8-9DF0-B6083D547E9D}" srcOrd="0" destOrd="0" presId="urn:microsoft.com/office/officeart/2009/layout/CirclePictureHierarchy"/>
    <dgm:cxn modelId="{EC5B865D-0BA9-4BFF-AAF3-4FC007CB649B}" type="presParOf" srcId="{F11E1801-2DB7-4AA8-9DF0-B6083D547E9D}" destId="{71EAC331-B9FD-40EF-AAB6-97E48A0C397E}" srcOrd="0" destOrd="0" presId="urn:microsoft.com/office/officeart/2009/layout/CirclePictureHierarchy"/>
    <dgm:cxn modelId="{97A76499-568A-4E1C-AEF9-7D527A8BECC2}" type="presParOf" srcId="{F11E1801-2DB7-4AA8-9DF0-B6083D547E9D}" destId="{E4EB4AF7-8365-4091-AC5B-41A4BE93054C}" srcOrd="1" destOrd="0" presId="urn:microsoft.com/office/officeart/2009/layout/CirclePictureHierarchy"/>
    <dgm:cxn modelId="{6CD921A2-6CDC-4FAA-8BE5-88BF5E39E54C}" type="presParOf" srcId="{5CE4592F-AD5E-48CD-9519-374E9895D8FF}" destId="{A1232CD3-02CE-4B76-9B38-246F4B353803}" srcOrd="1" destOrd="0" presId="urn:microsoft.com/office/officeart/2009/layout/CirclePictureHierarchy"/>
    <dgm:cxn modelId="{3FA21E19-41CD-4B01-81E9-BB044751140C}" type="presParOf" srcId="{95EB0C41-2E54-4678-A7F9-DAA86416E8DB}" destId="{15A48963-1B92-4906-9658-71EB29612AA4}" srcOrd="2" destOrd="0" presId="urn:microsoft.com/office/officeart/2009/layout/CirclePictureHierarchy"/>
    <dgm:cxn modelId="{C1F3443F-1701-4244-A47E-2D8652DC2A72}" type="presParOf" srcId="{95EB0C41-2E54-4678-A7F9-DAA86416E8DB}" destId="{18BACE56-CEA2-400D-9355-3C7F36212D27}" srcOrd="3" destOrd="0" presId="urn:microsoft.com/office/officeart/2009/layout/CirclePictureHierarchy"/>
    <dgm:cxn modelId="{94EB57F0-8285-4AAD-88D6-C3C8E028AD3C}" type="presParOf" srcId="{18BACE56-CEA2-400D-9355-3C7F36212D27}" destId="{EC43D7A9-021E-42DD-B7D0-B266268DF26F}" srcOrd="0" destOrd="0" presId="urn:microsoft.com/office/officeart/2009/layout/CirclePictureHierarchy"/>
    <dgm:cxn modelId="{04385E9A-C3C4-4FFC-8A9E-672064C7B031}" type="presParOf" srcId="{EC43D7A9-021E-42DD-B7D0-B266268DF26F}" destId="{2645A1B2-C645-44E8-8A23-103A6A5C21D4}" srcOrd="0" destOrd="0" presId="urn:microsoft.com/office/officeart/2009/layout/CirclePictureHierarchy"/>
    <dgm:cxn modelId="{39CE6AA5-B428-41D1-AADD-6BC17703B94D}" type="presParOf" srcId="{EC43D7A9-021E-42DD-B7D0-B266268DF26F}" destId="{0CBC4B16-D0CC-4621-B819-D3BC81A42B49}" srcOrd="1" destOrd="0" presId="urn:microsoft.com/office/officeart/2009/layout/CirclePictureHierarchy"/>
    <dgm:cxn modelId="{582DD1CE-181A-49DD-BEC7-FFB3390DDB6B}" type="presParOf" srcId="{18BACE56-CEA2-400D-9355-3C7F36212D27}" destId="{2F8CF4F5-22F3-4749-B352-1F95DF7C29E7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95CC9E-1A5B-485D-A95B-6A8066BA9CE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0924F06-5D1C-49C2-99E4-551E6DEADD85}">
      <dgm:prSet phldrT="[文字]"/>
      <dgm:spPr/>
      <dgm:t>
        <a:bodyPr/>
        <a:lstStyle/>
        <a:p>
          <a:pPr algn="l"/>
          <a:r>
            <a:rPr lang="zh-TW" altLang="en-US" dirty="0" smtClean="0"/>
            <a:t>報考教師資格考試</a:t>
          </a:r>
          <a:endParaRPr lang="zh-TW" altLang="en-US" dirty="0"/>
        </a:p>
      </dgm:t>
    </dgm:pt>
    <dgm:pt modelId="{78E30AC2-1C68-48BC-9337-17F9046289D0}" type="par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A26500DD-75DB-40EC-A18A-6F159C7EA0CC}" type="sib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2FBBF61C-6650-4BEC-8692-915F1345888E}">
      <dgm:prSet phldrT="[文字]"/>
      <dgm:spPr/>
      <dgm:t>
        <a:bodyPr/>
        <a:lstStyle/>
        <a:p>
          <a:pPr algn="l"/>
          <a:r>
            <a:rPr lang="zh-TW" altLang="en-US" dirty="0" smtClean="0"/>
            <a:t>考試通過後參加教育實習</a:t>
          </a:r>
          <a:endParaRPr lang="zh-TW" altLang="en-US" dirty="0"/>
        </a:p>
      </dgm:t>
    </dgm:pt>
    <dgm:pt modelId="{C150D565-101D-46FB-A550-820E9E9DAEF9}" type="par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CB49E050-4816-4B53-A862-A73FE9922FB7}" type="sib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EDE88A7B-0BFA-4641-BC51-9F6B994C5470}">
      <dgm:prSet/>
      <dgm:spPr/>
      <dgm:t>
        <a:bodyPr/>
        <a:lstStyle/>
        <a:p>
          <a:pPr algn="l"/>
          <a:r>
            <a:rPr lang="zh-TW" altLang="en-US" dirty="0" smtClean="0"/>
            <a:t>實習通過，申請教師證書</a:t>
          </a:r>
          <a:endParaRPr lang="zh-TW" altLang="en-US" dirty="0"/>
        </a:p>
      </dgm:t>
    </dgm:pt>
    <dgm:pt modelId="{3EE1F6E7-539B-45DC-8340-51F3A665CFDF}" type="par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032D8F2B-76F3-4672-A055-68CE91B8FEEB}" type="sib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D78C1C9D-23BD-4164-B71D-F03BFF10D462}">
      <dgm:prSet/>
      <dgm:spPr/>
      <dgm:t>
        <a:bodyPr/>
        <a:lstStyle/>
        <a:p>
          <a:pPr algn="l"/>
          <a:r>
            <a:rPr lang="zh-TW" altLang="en-US" b="1" dirty="0" smtClean="0"/>
            <a:t>*</a:t>
          </a:r>
          <a:r>
            <a:rPr lang="zh-TW" altLang="en-US" b="0" dirty="0" smtClean="0"/>
            <a:t>取得</a:t>
          </a:r>
          <a:r>
            <a:rPr lang="en-US" altLang="en-US" b="0" dirty="0" smtClean="0"/>
            <a:t>(</a:t>
          </a:r>
          <a:r>
            <a:rPr lang="zh-TW" altLang="en-US" b="0" dirty="0" smtClean="0"/>
            <a:t>新制</a:t>
          </a:r>
          <a:r>
            <a:rPr lang="en-US" altLang="en-US" b="0" dirty="0" smtClean="0"/>
            <a:t>)</a:t>
          </a:r>
          <a:r>
            <a:rPr lang="zh-TW" altLang="en-US" dirty="0" smtClean="0"/>
            <a:t>師資職前教育證明書</a:t>
          </a:r>
          <a:r>
            <a:rPr lang="en-US" altLang="zh-TW" dirty="0" smtClean="0"/>
            <a:t>-&gt;</a:t>
          </a:r>
          <a:r>
            <a:rPr lang="zh-TW" altLang="en-US" b="1" dirty="0" smtClean="0"/>
            <a:t>需申請</a:t>
          </a:r>
          <a:endParaRPr lang="zh-TW" altLang="en-US" b="1" dirty="0"/>
        </a:p>
      </dgm:t>
    </dgm:pt>
    <dgm:pt modelId="{E34DC7EA-7009-4E80-ADF4-649F8987704B}" type="par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6C26B31F-90E2-4E9F-9B7C-55A94B1BAD73}" type="sib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77A807FC-545A-4A20-AA1B-86742C128047}" type="pres">
      <dgm:prSet presAssocID="{A695CC9E-1A5B-485D-A95B-6A8066BA9CE4}" presName="Name0" presStyleCnt="0">
        <dgm:presLayoutVars>
          <dgm:dir/>
          <dgm:resizeHandles val="exact"/>
        </dgm:presLayoutVars>
      </dgm:prSet>
      <dgm:spPr/>
    </dgm:pt>
    <dgm:pt modelId="{5E170384-C74D-4442-B70E-813CA174E950}" type="pres">
      <dgm:prSet presAssocID="{A695CC9E-1A5B-485D-A95B-6A8066BA9CE4}" presName="arrow" presStyleLbl="bgShp" presStyleIdx="0" presStyleCnt="1"/>
      <dgm:spPr/>
    </dgm:pt>
    <dgm:pt modelId="{E18872A8-5FBF-4D81-9D54-DD0B3E1380C0}" type="pres">
      <dgm:prSet presAssocID="{A695CC9E-1A5B-485D-A95B-6A8066BA9CE4}" presName="points" presStyleCnt="0"/>
      <dgm:spPr/>
    </dgm:pt>
    <dgm:pt modelId="{B48EBA8B-B75F-495F-9BC8-D59C7FB7F1C5}" type="pres">
      <dgm:prSet presAssocID="{D78C1C9D-23BD-4164-B71D-F03BFF10D462}" presName="compositeA" presStyleCnt="0"/>
      <dgm:spPr/>
    </dgm:pt>
    <dgm:pt modelId="{1A68F440-75F9-4FAD-B7A4-67666777EAD0}" type="pres">
      <dgm:prSet presAssocID="{D78C1C9D-23BD-4164-B71D-F03BFF10D462}" presName="textA" presStyleLbl="revTx" presStyleIdx="0" presStyleCnt="4" custScaleX="1481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89D2D7-68B1-4668-84C5-EC93351D24B5}" type="pres">
      <dgm:prSet presAssocID="{D78C1C9D-23BD-4164-B71D-F03BFF10D462}" presName="circleA" presStyleLbl="node1" presStyleIdx="0" presStyleCnt="4"/>
      <dgm:spPr/>
    </dgm:pt>
    <dgm:pt modelId="{865B7F2E-21A3-4117-8972-A032746A0BA2}" type="pres">
      <dgm:prSet presAssocID="{D78C1C9D-23BD-4164-B71D-F03BFF10D462}" presName="spaceA" presStyleCnt="0"/>
      <dgm:spPr/>
    </dgm:pt>
    <dgm:pt modelId="{CCD2847C-92F7-4653-A51D-11936E8E385F}" type="pres">
      <dgm:prSet presAssocID="{6C26B31F-90E2-4E9F-9B7C-55A94B1BAD73}" presName="space" presStyleCnt="0"/>
      <dgm:spPr/>
    </dgm:pt>
    <dgm:pt modelId="{12CCA516-F296-4EAC-844E-06E815382A5C}" type="pres">
      <dgm:prSet presAssocID="{10924F06-5D1C-49C2-99E4-551E6DEADD85}" presName="compositeB" presStyleCnt="0"/>
      <dgm:spPr/>
    </dgm:pt>
    <dgm:pt modelId="{C6626EC5-8945-45D8-9DAF-820374529611}" type="pres">
      <dgm:prSet presAssocID="{10924F06-5D1C-49C2-99E4-551E6DEADD8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508AEE-DB1E-4AC2-A677-F3237B9A5DBB}" type="pres">
      <dgm:prSet presAssocID="{10924F06-5D1C-49C2-99E4-551E6DEADD85}" presName="circleB" presStyleLbl="node1" presStyleIdx="1" presStyleCnt="4" custLinFactNeighborY="9018"/>
      <dgm:spPr/>
    </dgm:pt>
    <dgm:pt modelId="{DBC0C43F-3DF2-43E5-8AEB-D99CA1C6A421}" type="pres">
      <dgm:prSet presAssocID="{10924F06-5D1C-49C2-99E4-551E6DEADD85}" presName="spaceB" presStyleCnt="0"/>
      <dgm:spPr/>
    </dgm:pt>
    <dgm:pt modelId="{B2CAAAFE-3063-4A4B-9044-8341D61AAA49}" type="pres">
      <dgm:prSet presAssocID="{A26500DD-75DB-40EC-A18A-6F159C7EA0CC}" presName="space" presStyleCnt="0"/>
      <dgm:spPr/>
    </dgm:pt>
    <dgm:pt modelId="{FF0ABB01-DEB2-4990-80CE-F3390B5AD32C}" type="pres">
      <dgm:prSet presAssocID="{2FBBF61C-6650-4BEC-8692-915F1345888E}" presName="compositeA" presStyleCnt="0"/>
      <dgm:spPr/>
    </dgm:pt>
    <dgm:pt modelId="{8C8F6E9A-B81D-48E2-AE90-EDD9A8F6EE85}" type="pres">
      <dgm:prSet presAssocID="{2FBBF61C-6650-4BEC-8692-915F1345888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A8C503-3F12-4364-BEDE-6E79CBFC4A84}" type="pres">
      <dgm:prSet presAssocID="{2FBBF61C-6650-4BEC-8692-915F1345888E}" presName="circleA" presStyleLbl="node1" presStyleIdx="2" presStyleCnt="4" custLinFactNeighborY="13341"/>
      <dgm:spPr/>
    </dgm:pt>
    <dgm:pt modelId="{0C896663-070E-45A6-8104-AB0B757B4E51}" type="pres">
      <dgm:prSet presAssocID="{2FBBF61C-6650-4BEC-8692-915F1345888E}" presName="spaceA" presStyleCnt="0"/>
      <dgm:spPr/>
    </dgm:pt>
    <dgm:pt modelId="{8C6BED5C-DD19-42ED-94D2-622AAC225779}" type="pres">
      <dgm:prSet presAssocID="{CB49E050-4816-4B53-A862-A73FE9922FB7}" presName="space" presStyleCnt="0"/>
      <dgm:spPr/>
    </dgm:pt>
    <dgm:pt modelId="{281E60EC-78D6-4C8A-AD57-A2FEE1B4F016}" type="pres">
      <dgm:prSet presAssocID="{EDE88A7B-0BFA-4641-BC51-9F6B994C5470}" presName="compositeB" presStyleCnt="0"/>
      <dgm:spPr/>
    </dgm:pt>
    <dgm:pt modelId="{4DA4A4D7-1A47-40FC-BF90-170FD0FE55AF}" type="pres">
      <dgm:prSet presAssocID="{EDE88A7B-0BFA-4641-BC51-9F6B994C5470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4B12DF-033B-4C1E-B196-539E6D63D2E4}" type="pres">
      <dgm:prSet presAssocID="{EDE88A7B-0BFA-4641-BC51-9F6B994C5470}" presName="circleB" presStyleLbl="node1" presStyleIdx="3" presStyleCnt="4" custLinFactNeighborX="-254" custLinFactNeighborY="13341"/>
      <dgm:spPr/>
    </dgm:pt>
    <dgm:pt modelId="{170C72E4-0F8D-4261-825B-65E895F92DC0}" type="pres">
      <dgm:prSet presAssocID="{EDE88A7B-0BFA-4641-BC51-9F6B994C5470}" presName="spaceB" presStyleCnt="0"/>
      <dgm:spPr/>
    </dgm:pt>
  </dgm:ptLst>
  <dgm:cxnLst>
    <dgm:cxn modelId="{E0C5A42B-6AFB-4819-AFE2-80AECCF1610F}" type="presOf" srcId="{D78C1C9D-23BD-4164-B71D-F03BFF10D462}" destId="{1A68F440-75F9-4FAD-B7A4-67666777EAD0}" srcOrd="0" destOrd="0" presId="urn:microsoft.com/office/officeart/2005/8/layout/hProcess11"/>
    <dgm:cxn modelId="{C9A3F4CB-C971-4F14-AB8F-0E0DFC06C4A9}" srcId="{A695CC9E-1A5B-485D-A95B-6A8066BA9CE4}" destId="{10924F06-5D1C-49C2-99E4-551E6DEADD85}" srcOrd="1" destOrd="0" parTransId="{78E30AC2-1C68-48BC-9337-17F9046289D0}" sibTransId="{A26500DD-75DB-40EC-A18A-6F159C7EA0CC}"/>
    <dgm:cxn modelId="{047691C9-2627-47C7-9C39-68ED2CA72276}" srcId="{A695CC9E-1A5B-485D-A95B-6A8066BA9CE4}" destId="{D78C1C9D-23BD-4164-B71D-F03BFF10D462}" srcOrd="0" destOrd="0" parTransId="{E34DC7EA-7009-4E80-ADF4-649F8987704B}" sibTransId="{6C26B31F-90E2-4E9F-9B7C-55A94B1BAD73}"/>
    <dgm:cxn modelId="{B50D253E-3C36-42BE-9B6B-1142D187B9D7}" type="presOf" srcId="{2FBBF61C-6650-4BEC-8692-915F1345888E}" destId="{8C8F6E9A-B81D-48E2-AE90-EDD9A8F6EE85}" srcOrd="0" destOrd="0" presId="urn:microsoft.com/office/officeart/2005/8/layout/hProcess11"/>
    <dgm:cxn modelId="{1A940649-31A9-4F79-9B38-62381F5C6E4B}" srcId="{A695CC9E-1A5B-485D-A95B-6A8066BA9CE4}" destId="{2FBBF61C-6650-4BEC-8692-915F1345888E}" srcOrd="2" destOrd="0" parTransId="{C150D565-101D-46FB-A550-820E9E9DAEF9}" sibTransId="{CB49E050-4816-4B53-A862-A73FE9922FB7}"/>
    <dgm:cxn modelId="{C6B94190-49C9-4D8D-8983-F5CF661C42BD}" type="presOf" srcId="{EDE88A7B-0BFA-4641-BC51-9F6B994C5470}" destId="{4DA4A4D7-1A47-40FC-BF90-170FD0FE55AF}" srcOrd="0" destOrd="0" presId="urn:microsoft.com/office/officeart/2005/8/layout/hProcess11"/>
    <dgm:cxn modelId="{3153DFF2-3A41-4DF0-BAD0-B7083F71E948}" srcId="{A695CC9E-1A5B-485D-A95B-6A8066BA9CE4}" destId="{EDE88A7B-0BFA-4641-BC51-9F6B994C5470}" srcOrd="3" destOrd="0" parTransId="{3EE1F6E7-539B-45DC-8340-51F3A665CFDF}" sibTransId="{032D8F2B-76F3-4672-A055-68CE91B8FEEB}"/>
    <dgm:cxn modelId="{563798D1-3924-417C-82AE-43C7082257DB}" type="presOf" srcId="{10924F06-5D1C-49C2-99E4-551E6DEADD85}" destId="{C6626EC5-8945-45D8-9DAF-820374529611}" srcOrd="0" destOrd="0" presId="urn:microsoft.com/office/officeart/2005/8/layout/hProcess11"/>
    <dgm:cxn modelId="{8674CA97-245F-4E52-9BD3-BA58EDD6B91F}" type="presOf" srcId="{A695CC9E-1A5B-485D-A95B-6A8066BA9CE4}" destId="{77A807FC-545A-4A20-AA1B-86742C128047}" srcOrd="0" destOrd="0" presId="urn:microsoft.com/office/officeart/2005/8/layout/hProcess11"/>
    <dgm:cxn modelId="{6A1D8C54-17AE-444E-9038-3D651301747F}" type="presParOf" srcId="{77A807FC-545A-4A20-AA1B-86742C128047}" destId="{5E170384-C74D-4442-B70E-813CA174E950}" srcOrd="0" destOrd="0" presId="urn:microsoft.com/office/officeart/2005/8/layout/hProcess11"/>
    <dgm:cxn modelId="{4B4884F4-9351-4D47-8AE8-168D7398641C}" type="presParOf" srcId="{77A807FC-545A-4A20-AA1B-86742C128047}" destId="{E18872A8-5FBF-4D81-9D54-DD0B3E1380C0}" srcOrd="1" destOrd="0" presId="urn:microsoft.com/office/officeart/2005/8/layout/hProcess11"/>
    <dgm:cxn modelId="{F68C2719-FD49-4B40-8798-00909EFC2DF9}" type="presParOf" srcId="{E18872A8-5FBF-4D81-9D54-DD0B3E1380C0}" destId="{B48EBA8B-B75F-495F-9BC8-D59C7FB7F1C5}" srcOrd="0" destOrd="0" presId="urn:microsoft.com/office/officeart/2005/8/layout/hProcess11"/>
    <dgm:cxn modelId="{577AF18D-071C-47D4-B5FA-2EE141127861}" type="presParOf" srcId="{B48EBA8B-B75F-495F-9BC8-D59C7FB7F1C5}" destId="{1A68F440-75F9-4FAD-B7A4-67666777EAD0}" srcOrd="0" destOrd="0" presId="urn:microsoft.com/office/officeart/2005/8/layout/hProcess11"/>
    <dgm:cxn modelId="{00D78BD8-D0FE-4435-9AEA-3C097ADB56E7}" type="presParOf" srcId="{B48EBA8B-B75F-495F-9BC8-D59C7FB7F1C5}" destId="{C289D2D7-68B1-4668-84C5-EC93351D24B5}" srcOrd="1" destOrd="0" presId="urn:microsoft.com/office/officeart/2005/8/layout/hProcess11"/>
    <dgm:cxn modelId="{8CC08A9B-EF58-4704-B477-91B385AFB05F}" type="presParOf" srcId="{B48EBA8B-B75F-495F-9BC8-D59C7FB7F1C5}" destId="{865B7F2E-21A3-4117-8972-A032746A0BA2}" srcOrd="2" destOrd="0" presId="urn:microsoft.com/office/officeart/2005/8/layout/hProcess11"/>
    <dgm:cxn modelId="{BFC7E8E3-BF37-43C6-8456-676963FC85B1}" type="presParOf" srcId="{E18872A8-5FBF-4D81-9D54-DD0B3E1380C0}" destId="{CCD2847C-92F7-4653-A51D-11936E8E385F}" srcOrd="1" destOrd="0" presId="urn:microsoft.com/office/officeart/2005/8/layout/hProcess11"/>
    <dgm:cxn modelId="{0FA6C186-44D4-4AED-94BD-8FA480210AE0}" type="presParOf" srcId="{E18872A8-5FBF-4D81-9D54-DD0B3E1380C0}" destId="{12CCA516-F296-4EAC-844E-06E815382A5C}" srcOrd="2" destOrd="0" presId="urn:microsoft.com/office/officeart/2005/8/layout/hProcess11"/>
    <dgm:cxn modelId="{A4B6B9C4-94B3-4AC4-AFC2-D38E7C3B65D6}" type="presParOf" srcId="{12CCA516-F296-4EAC-844E-06E815382A5C}" destId="{C6626EC5-8945-45D8-9DAF-820374529611}" srcOrd="0" destOrd="0" presId="urn:microsoft.com/office/officeart/2005/8/layout/hProcess11"/>
    <dgm:cxn modelId="{8C49500C-B859-4692-B8C9-0ACCB6C1D271}" type="presParOf" srcId="{12CCA516-F296-4EAC-844E-06E815382A5C}" destId="{0C508AEE-DB1E-4AC2-A677-F3237B9A5DBB}" srcOrd="1" destOrd="0" presId="urn:microsoft.com/office/officeart/2005/8/layout/hProcess11"/>
    <dgm:cxn modelId="{B94EAB47-A5DA-45EB-AB2A-08998E452392}" type="presParOf" srcId="{12CCA516-F296-4EAC-844E-06E815382A5C}" destId="{DBC0C43F-3DF2-43E5-8AEB-D99CA1C6A421}" srcOrd="2" destOrd="0" presId="urn:microsoft.com/office/officeart/2005/8/layout/hProcess11"/>
    <dgm:cxn modelId="{EF926AF8-E7D2-463E-97E6-BBDDC4191E6C}" type="presParOf" srcId="{E18872A8-5FBF-4D81-9D54-DD0B3E1380C0}" destId="{B2CAAAFE-3063-4A4B-9044-8341D61AAA49}" srcOrd="3" destOrd="0" presId="urn:microsoft.com/office/officeart/2005/8/layout/hProcess11"/>
    <dgm:cxn modelId="{9979B557-A08C-47F3-AD4C-315182B36B0D}" type="presParOf" srcId="{E18872A8-5FBF-4D81-9D54-DD0B3E1380C0}" destId="{FF0ABB01-DEB2-4990-80CE-F3390B5AD32C}" srcOrd="4" destOrd="0" presId="urn:microsoft.com/office/officeart/2005/8/layout/hProcess11"/>
    <dgm:cxn modelId="{A140DBFB-D447-49AE-95B9-9FC7F8B41631}" type="presParOf" srcId="{FF0ABB01-DEB2-4990-80CE-F3390B5AD32C}" destId="{8C8F6E9A-B81D-48E2-AE90-EDD9A8F6EE85}" srcOrd="0" destOrd="0" presId="urn:microsoft.com/office/officeart/2005/8/layout/hProcess11"/>
    <dgm:cxn modelId="{8052C41D-A716-4396-AA14-CDBBF7DAC79D}" type="presParOf" srcId="{FF0ABB01-DEB2-4990-80CE-F3390B5AD32C}" destId="{08A8C503-3F12-4364-BEDE-6E79CBFC4A84}" srcOrd="1" destOrd="0" presId="urn:microsoft.com/office/officeart/2005/8/layout/hProcess11"/>
    <dgm:cxn modelId="{47830B13-534D-4034-8FAB-01355B89A55B}" type="presParOf" srcId="{FF0ABB01-DEB2-4990-80CE-F3390B5AD32C}" destId="{0C896663-070E-45A6-8104-AB0B757B4E51}" srcOrd="2" destOrd="0" presId="urn:microsoft.com/office/officeart/2005/8/layout/hProcess11"/>
    <dgm:cxn modelId="{DB1908B5-0A12-4AAD-96E1-511A83553BAA}" type="presParOf" srcId="{E18872A8-5FBF-4D81-9D54-DD0B3E1380C0}" destId="{8C6BED5C-DD19-42ED-94D2-622AAC225779}" srcOrd="5" destOrd="0" presId="urn:microsoft.com/office/officeart/2005/8/layout/hProcess11"/>
    <dgm:cxn modelId="{FA0B4B53-7963-4C5F-8EA1-C60F1A1AC5DC}" type="presParOf" srcId="{E18872A8-5FBF-4D81-9D54-DD0B3E1380C0}" destId="{281E60EC-78D6-4C8A-AD57-A2FEE1B4F016}" srcOrd="6" destOrd="0" presId="urn:microsoft.com/office/officeart/2005/8/layout/hProcess11"/>
    <dgm:cxn modelId="{9683EAFF-8BC4-4767-B636-ECEE52822569}" type="presParOf" srcId="{281E60EC-78D6-4C8A-AD57-A2FEE1B4F016}" destId="{4DA4A4D7-1A47-40FC-BF90-170FD0FE55AF}" srcOrd="0" destOrd="0" presId="urn:microsoft.com/office/officeart/2005/8/layout/hProcess11"/>
    <dgm:cxn modelId="{4C756997-60A8-4606-BAF1-AEA8EFB44FF2}" type="presParOf" srcId="{281E60EC-78D6-4C8A-AD57-A2FEE1B4F016}" destId="{844B12DF-033B-4C1E-B196-539E6D63D2E4}" srcOrd="1" destOrd="0" presId="urn:microsoft.com/office/officeart/2005/8/layout/hProcess11"/>
    <dgm:cxn modelId="{CCB79194-8B4D-46AD-81D9-5CFD2802A701}" type="presParOf" srcId="{281E60EC-78D6-4C8A-AD57-A2FEE1B4F016}" destId="{170C72E4-0F8D-4261-825B-65E895F92D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07E9D-76CB-446C-84C7-8D7AB5A4B3A2}">
      <dsp:nvSpPr>
        <dsp:cNvPr id="0" name=""/>
        <dsp:cNvSpPr/>
      </dsp:nvSpPr>
      <dsp:spPr>
        <a:xfrm>
          <a:off x="4154" y="770427"/>
          <a:ext cx="1888952" cy="110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106</a:t>
          </a:r>
          <a:r>
            <a:rPr lang="zh-TW" altLang="en-US" sz="1800" kern="1200" dirty="0" smtClean="0"/>
            <a:t>年度取得師資生資格</a:t>
          </a:r>
          <a:endParaRPr lang="zh-TW" altLang="en-US" sz="1800" kern="1200" dirty="0"/>
        </a:p>
      </dsp:txBody>
      <dsp:txXfrm>
        <a:off x="4154" y="770427"/>
        <a:ext cx="1888952" cy="734713"/>
      </dsp:txXfrm>
    </dsp:sp>
    <dsp:sp modelId="{C580C7AA-8CD7-4D23-9981-34C76A951333}">
      <dsp:nvSpPr>
        <dsp:cNvPr id="0" name=""/>
        <dsp:cNvSpPr/>
      </dsp:nvSpPr>
      <dsp:spPr>
        <a:xfrm>
          <a:off x="391048" y="1505140"/>
          <a:ext cx="1888952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solidFill>
                <a:srgbClr val="FF0000"/>
              </a:solidFill>
            </a:rPr>
            <a:t>主要</a:t>
          </a:r>
          <a:r>
            <a:rPr lang="zh-TW" altLang="en-US" sz="1800" kern="1200" dirty="0" smtClean="0"/>
            <a:t>為現在的四年級</a:t>
          </a:r>
          <a:endParaRPr lang="zh-TW" altLang="en-US" sz="1800" kern="1200" dirty="0"/>
        </a:p>
      </dsp:txBody>
      <dsp:txXfrm>
        <a:off x="421415" y="1535507"/>
        <a:ext cx="1828218" cy="976066"/>
      </dsp:txXfrm>
    </dsp:sp>
    <dsp:sp modelId="{FED975F3-C91A-4264-9DC9-255E89E9468A}">
      <dsp:nvSpPr>
        <dsp:cNvPr id="0" name=""/>
        <dsp:cNvSpPr/>
      </dsp:nvSpPr>
      <dsp:spPr>
        <a:xfrm>
          <a:off x="1903995" y="864096"/>
          <a:ext cx="1840421" cy="604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rgbClr val="FF0000"/>
              </a:solidFill>
            </a:rPr>
            <a:t>107.01.31</a:t>
          </a:r>
          <a:endParaRPr lang="zh-TW" altLang="en-US" sz="1200" kern="1200" dirty="0">
            <a:solidFill>
              <a:srgbClr val="FF0000"/>
            </a:solidFill>
          </a:endParaRPr>
        </a:p>
      </dsp:txBody>
      <dsp:txXfrm>
        <a:off x="1903995" y="985046"/>
        <a:ext cx="1658996" cy="362851"/>
      </dsp:txXfrm>
    </dsp:sp>
    <dsp:sp modelId="{9F6E083A-D7CF-49A6-89BF-596E2DB3B2BE}">
      <dsp:nvSpPr>
        <dsp:cNvPr id="0" name=""/>
        <dsp:cNvSpPr/>
      </dsp:nvSpPr>
      <dsp:spPr>
        <a:xfrm>
          <a:off x="3727668" y="770427"/>
          <a:ext cx="1888952" cy="110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107</a:t>
          </a:r>
          <a:r>
            <a:rPr lang="zh-TW" altLang="en-US" sz="1800" kern="1200" dirty="0" smtClean="0"/>
            <a:t>年度取得師資生資格</a:t>
          </a:r>
          <a:endParaRPr lang="zh-TW" altLang="en-US" sz="1800" kern="1200" dirty="0"/>
        </a:p>
      </dsp:txBody>
      <dsp:txXfrm>
        <a:off x="3727668" y="770427"/>
        <a:ext cx="1888952" cy="734713"/>
      </dsp:txXfrm>
    </dsp:sp>
    <dsp:sp modelId="{8C7D0BA6-E4E7-441D-911C-4D39CCF42228}">
      <dsp:nvSpPr>
        <dsp:cNvPr id="0" name=""/>
        <dsp:cNvSpPr/>
      </dsp:nvSpPr>
      <dsp:spPr>
        <a:xfrm>
          <a:off x="3816428" y="1505140"/>
          <a:ext cx="1888952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solidFill>
                <a:srgbClr val="FF0000"/>
              </a:solidFill>
            </a:rPr>
            <a:t>主要</a:t>
          </a:r>
          <a:r>
            <a:rPr lang="zh-TW" altLang="en-US" sz="1800" kern="1200" dirty="0" smtClean="0"/>
            <a:t>為現在的三年級</a:t>
          </a:r>
          <a:endParaRPr lang="zh-TW" altLang="en-US" sz="1800" kern="1200" dirty="0"/>
        </a:p>
      </dsp:txBody>
      <dsp:txXfrm>
        <a:off x="3846795" y="1535507"/>
        <a:ext cx="1828218" cy="976066"/>
      </dsp:txXfrm>
    </dsp:sp>
    <dsp:sp modelId="{2172C000-CB0D-427F-B282-58AB812AFDBC}">
      <dsp:nvSpPr>
        <dsp:cNvPr id="0" name=""/>
        <dsp:cNvSpPr/>
      </dsp:nvSpPr>
      <dsp:spPr>
        <a:xfrm>
          <a:off x="5635760" y="903784"/>
          <a:ext cx="611998" cy="467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5635760" y="997384"/>
        <a:ext cx="471598" cy="280799"/>
      </dsp:txXfrm>
    </dsp:sp>
    <dsp:sp modelId="{F0A64510-7414-464C-836A-17518E2216D9}">
      <dsp:nvSpPr>
        <dsp:cNvPr id="0" name=""/>
        <dsp:cNvSpPr/>
      </dsp:nvSpPr>
      <dsp:spPr>
        <a:xfrm>
          <a:off x="6247957" y="770427"/>
          <a:ext cx="1888952" cy="110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108</a:t>
          </a:r>
          <a:r>
            <a:rPr lang="zh-TW" altLang="en-US" sz="1800" kern="1200" dirty="0" smtClean="0"/>
            <a:t>年度取得師資生資格</a:t>
          </a:r>
          <a:endParaRPr lang="zh-TW" altLang="en-US" sz="1800" kern="1200" dirty="0"/>
        </a:p>
      </dsp:txBody>
      <dsp:txXfrm>
        <a:off x="6247957" y="770427"/>
        <a:ext cx="1888952" cy="734713"/>
      </dsp:txXfrm>
    </dsp:sp>
    <dsp:sp modelId="{D5ED6742-CEB8-4D0F-9F7C-13B30E8119DD}">
      <dsp:nvSpPr>
        <dsp:cNvPr id="0" name=""/>
        <dsp:cNvSpPr/>
      </dsp:nvSpPr>
      <dsp:spPr>
        <a:xfrm>
          <a:off x="6459820" y="1505140"/>
          <a:ext cx="1888952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solidFill>
                <a:srgbClr val="FF0000"/>
              </a:solidFill>
            </a:rPr>
            <a:t>主要</a:t>
          </a:r>
          <a:r>
            <a:rPr lang="zh-TW" altLang="en-US" sz="1800" kern="1200" dirty="0" smtClean="0"/>
            <a:t>為現在的二年級</a:t>
          </a:r>
          <a:endParaRPr lang="zh-TW" altLang="en-US" sz="1800" kern="1200" dirty="0"/>
        </a:p>
      </dsp:txBody>
      <dsp:txXfrm>
        <a:off x="6490187" y="1535507"/>
        <a:ext cx="1828218" cy="976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8963-1B92-4906-9658-71EB29612AA4}">
      <dsp:nvSpPr>
        <dsp:cNvPr id="0" name=""/>
        <dsp:cNvSpPr/>
      </dsp:nvSpPr>
      <dsp:spPr>
        <a:xfrm>
          <a:off x="2749382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51"/>
              </a:lnTo>
              <a:lnTo>
                <a:pt x="1750922" y="202151"/>
              </a:lnTo>
              <a:lnTo>
                <a:pt x="1750922" y="401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035C3-84E2-4925-9B4D-FA52E9DBA0A8}">
      <dsp:nvSpPr>
        <dsp:cNvPr id="0" name=""/>
        <dsp:cNvSpPr/>
      </dsp:nvSpPr>
      <dsp:spPr>
        <a:xfrm>
          <a:off x="998459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1750922" y="0"/>
              </a:moveTo>
              <a:lnTo>
                <a:pt x="1750922" y="202151"/>
              </a:lnTo>
              <a:lnTo>
                <a:pt x="0" y="202151"/>
              </a:lnTo>
              <a:lnTo>
                <a:pt x="0" y="401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54FE6-6182-4F80-BB80-06859280EDBC}">
      <dsp:nvSpPr>
        <dsp:cNvPr id="0" name=""/>
        <dsp:cNvSpPr/>
      </dsp:nvSpPr>
      <dsp:spPr>
        <a:xfrm>
          <a:off x="2703662" y="1320465"/>
          <a:ext cx="91440" cy="401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B1C02-21A8-4512-97D2-1177EA84373E}">
      <dsp:nvSpPr>
        <dsp:cNvPr id="0" name=""/>
        <dsp:cNvSpPr/>
      </dsp:nvSpPr>
      <dsp:spPr>
        <a:xfrm>
          <a:off x="2112683" y="47067"/>
          <a:ext cx="1273398" cy="1273398"/>
        </a:xfrm>
        <a:prstGeom prst="ellipse">
          <a:avLst/>
        </a:prstGeom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8AB740-6205-46B7-B6BD-E1DF4A086F41}">
      <dsp:nvSpPr>
        <dsp:cNvPr id="0" name=""/>
        <dsp:cNvSpPr/>
      </dsp:nvSpPr>
      <dsp:spPr>
        <a:xfrm>
          <a:off x="3386081" y="43884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/>
            <a:t>畢業並參加教育實習</a:t>
          </a:r>
          <a:endParaRPr lang="zh-TW" altLang="en-US" sz="1800" b="1" kern="1200" dirty="0"/>
        </a:p>
      </dsp:txBody>
      <dsp:txXfrm>
        <a:off x="3386081" y="43884"/>
        <a:ext cx="1910097" cy="1273398"/>
      </dsp:txXfrm>
    </dsp:sp>
    <dsp:sp modelId="{4EA069D0-D9E3-4651-9F7C-0C567291E8B0}">
      <dsp:nvSpPr>
        <dsp:cNvPr id="0" name=""/>
        <dsp:cNvSpPr/>
      </dsp:nvSpPr>
      <dsp:spPr>
        <a:xfrm>
          <a:off x="2112683" y="1721586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E45A73-03B9-4EB4-8C4D-631B6DA1019E}">
      <dsp:nvSpPr>
        <dsp:cNvPr id="0" name=""/>
        <dsp:cNvSpPr/>
      </dsp:nvSpPr>
      <dsp:spPr>
        <a:xfrm>
          <a:off x="3386081" y="1718402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/>
            <a:t>實習通過後可報考教師資格考試</a:t>
          </a:r>
          <a:endParaRPr lang="zh-TW" altLang="en-US" sz="1800" b="1" kern="1200" dirty="0"/>
        </a:p>
      </dsp:txBody>
      <dsp:txXfrm>
        <a:off x="3386081" y="1718402"/>
        <a:ext cx="1910097" cy="1273398"/>
      </dsp:txXfrm>
    </dsp:sp>
    <dsp:sp modelId="{71EAC331-B9FD-40EF-AAB6-97E48A0C397E}">
      <dsp:nvSpPr>
        <dsp:cNvPr id="0" name=""/>
        <dsp:cNvSpPr/>
      </dsp:nvSpPr>
      <dsp:spPr>
        <a:xfrm>
          <a:off x="361760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B4AF7-8365-4091-AC5B-41A4BE93054C}">
      <dsp:nvSpPr>
        <dsp:cNvPr id="0" name=""/>
        <dsp:cNvSpPr/>
      </dsp:nvSpPr>
      <dsp:spPr>
        <a:xfrm>
          <a:off x="1635158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/>
            <a:t>於</a:t>
          </a:r>
          <a:r>
            <a:rPr lang="en-US" altLang="zh-TW" sz="1800" b="1" kern="1200" dirty="0" smtClean="0"/>
            <a:t>113.01.31</a:t>
          </a:r>
          <a:r>
            <a:rPr lang="zh-TW" altLang="en-US" sz="1800" b="1" kern="1200" dirty="0" smtClean="0"/>
            <a:t>前通過考試並取得教師證書</a:t>
          </a:r>
          <a:endParaRPr lang="zh-TW" altLang="en-US" sz="1800" b="1" kern="1200" dirty="0"/>
        </a:p>
      </dsp:txBody>
      <dsp:txXfrm>
        <a:off x="1635158" y="3392921"/>
        <a:ext cx="1910097" cy="1273398"/>
      </dsp:txXfrm>
    </dsp:sp>
    <dsp:sp modelId="{2645A1B2-C645-44E8-8A23-103A6A5C21D4}">
      <dsp:nvSpPr>
        <dsp:cNvPr id="0" name=""/>
        <dsp:cNvSpPr/>
      </dsp:nvSpPr>
      <dsp:spPr>
        <a:xfrm>
          <a:off x="3863605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BC4B16-D0CC-4621-B819-D3BC81A42B49}">
      <dsp:nvSpPr>
        <dsp:cNvPr id="0" name=""/>
        <dsp:cNvSpPr/>
      </dsp:nvSpPr>
      <dsp:spPr>
        <a:xfrm>
          <a:off x="5137003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/>
            <a:t>113.01.31</a:t>
          </a:r>
          <a:r>
            <a:rPr lang="zh-TW" altLang="en-US" sz="1800" b="1" kern="1200" dirty="0" smtClean="0"/>
            <a:t>仍未通過考試，重新適用新制</a:t>
          </a:r>
          <a:r>
            <a:rPr lang="en-US" altLang="zh-TW" sz="1800" b="1" kern="1200" dirty="0" smtClean="0"/>
            <a:t>(</a:t>
          </a:r>
          <a:r>
            <a:rPr lang="zh-TW" altLang="en-US" sz="1800" b="1" kern="1200" dirty="0" smtClean="0"/>
            <a:t>於考試通過後</a:t>
          </a:r>
          <a:r>
            <a:rPr lang="zh-TW" altLang="en-US" sz="1800" b="1" kern="1200" dirty="0" smtClean="0">
              <a:solidFill>
                <a:srgbClr val="FF0000"/>
              </a:solidFill>
            </a:rPr>
            <a:t>重新實習</a:t>
          </a:r>
          <a:r>
            <a:rPr lang="en-US" altLang="zh-TW" sz="1800" b="1" kern="1200" dirty="0" smtClean="0"/>
            <a:t>)</a:t>
          </a:r>
          <a:endParaRPr lang="zh-TW" altLang="en-US" sz="1800" b="1" kern="1200" dirty="0"/>
        </a:p>
      </dsp:txBody>
      <dsp:txXfrm>
        <a:off x="5137003" y="3392921"/>
        <a:ext cx="1910097" cy="1273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70384-C74D-4442-B70E-813CA174E950}">
      <dsp:nvSpPr>
        <dsp:cNvPr id="0" name=""/>
        <dsp:cNvSpPr/>
      </dsp:nvSpPr>
      <dsp:spPr>
        <a:xfrm>
          <a:off x="0" y="1035367"/>
          <a:ext cx="7408862" cy="13804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8F440-75F9-4FAD-B7A4-67666777EAD0}">
      <dsp:nvSpPr>
        <dsp:cNvPr id="0" name=""/>
        <dsp:cNvSpPr/>
      </dsp:nvSpPr>
      <dsp:spPr>
        <a:xfrm>
          <a:off x="1125" y="0"/>
          <a:ext cx="2132608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*</a:t>
          </a:r>
          <a:r>
            <a:rPr lang="zh-TW" altLang="en-US" sz="2200" b="0" kern="1200" dirty="0" smtClean="0"/>
            <a:t>取得</a:t>
          </a:r>
          <a:r>
            <a:rPr lang="en-US" altLang="en-US" sz="2200" b="0" kern="1200" dirty="0" smtClean="0"/>
            <a:t>(</a:t>
          </a:r>
          <a:r>
            <a:rPr lang="zh-TW" altLang="en-US" sz="2200" b="0" kern="1200" dirty="0" smtClean="0"/>
            <a:t>新制</a:t>
          </a:r>
          <a:r>
            <a:rPr lang="en-US" altLang="en-US" sz="2200" b="0" kern="1200" dirty="0" smtClean="0"/>
            <a:t>)</a:t>
          </a:r>
          <a:r>
            <a:rPr lang="zh-TW" altLang="en-US" sz="2200" kern="1200" dirty="0" smtClean="0"/>
            <a:t>師資職前教育證明書</a:t>
          </a:r>
          <a:r>
            <a:rPr lang="en-US" altLang="zh-TW" sz="2200" kern="1200" dirty="0" smtClean="0"/>
            <a:t>-&gt;</a:t>
          </a:r>
          <a:r>
            <a:rPr lang="zh-TW" altLang="en-US" sz="2200" b="1" kern="1200" dirty="0" smtClean="0"/>
            <a:t>需申請</a:t>
          </a:r>
          <a:endParaRPr lang="zh-TW" altLang="en-US" sz="2200" b="1" kern="1200" dirty="0"/>
        </a:p>
      </dsp:txBody>
      <dsp:txXfrm>
        <a:off x="1125" y="0"/>
        <a:ext cx="2132608" cy="1380490"/>
      </dsp:txXfrm>
    </dsp:sp>
    <dsp:sp modelId="{C289D2D7-68B1-4668-84C5-EC93351D24B5}">
      <dsp:nvSpPr>
        <dsp:cNvPr id="0" name=""/>
        <dsp:cNvSpPr/>
      </dsp:nvSpPr>
      <dsp:spPr>
        <a:xfrm>
          <a:off x="894868" y="1553051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6EC5-8945-45D8-9DAF-820374529611}">
      <dsp:nvSpPr>
        <dsp:cNvPr id="0" name=""/>
        <dsp:cNvSpPr/>
      </dsp:nvSpPr>
      <dsp:spPr>
        <a:xfrm>
          <a:off x="2205687" y="2070735"/>
          <a:ext cx="1439084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報考教師資格考試</a:t>
          </a:r>
          <a:endParaRPr lang="zh-TW" altLang="en-US" sz="2200" kern="1200" dirty="0"/>
        </a:p>
      </dsp:txBody>
      <dsp:txXfrm>
        <a:off x="2205687" y="2070735"/>
        <a:ext cx="1439084" cy="1380490"/>
      </dsp:txXfrm>
    </dsp:sp>
    <dsp:sp modelId="{0C508AEE-DB1E-4AC2-A677-F3237B9A5DBB}">
      <dsp:nvSpPr>
        <dsp:cNvPr id="0" name=""/>
        <dsp:cNvSpPr/>
      </dsp:nvSpPr>
      <dsp:spPr>
        <a:xfrm>
          <a:off x="2752669" y="158417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F6E9A-B81D-48E2-AE90-EDD9A8F6EE85}">
      <dsp:nvSpPr>
        <dsp:cNvPr id="0" name=""/>
        <dsp:cNvSpPr/>
      </dsp:nvSpPr>
      <dsp:spPr>
        <a:xfrm>
          <a:off x="3716726" y="0"/>
          <a:ext cx="1439084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考試通過後參加教育實習</a:t>
          </a:r>
          <a:endParaRPr lang="zh-TW" altLang="en-US" sz="2200" kern="1200" dirty="0"/>
        </a:p>
      </dsp:txBody>
      <dsp:txXfrm>
        <a:off x="3716726" y="0"/>
        <a:ext cx="1439084" cy="1380490"/>
      </dsp:txXfrm>
    </dsp:sp>
    <dsp:sp modelId="{08A8C503-3F12-4364-BEDE-6E79CBFC4A84}">
      <dsp:nvSpPr>
        <dsp:cNvPr id="0" name=""/>
        <dsp:cNvSpPr/>
      </dsp:nvSpPr>
      <dsp:spPr>
        <a:xfrm>
          <a:off x="4263707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4A4D7-1A47-40FC-BF90-170FD0FE55AF}">
      <dsp:nvSpPr>
        <dsp:cNvPr id="0" name=""/>
        <dsp:cNvSpPr/>
      </dsp:nvSpPr>
      <dsp:spPr>
        <a:xfrm>
          <a:off x="5227765" y="2070735"/>
          <a:ext cx="1439084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實習通過，申請教師證書</a:t>
          </a:r>
          <a:endParaRPr lang="zh-TW" altLang="en-US" sz="2200" kern="1200" dirty="0"/>
        </a:p>
      </dsp:txBody>
      <dsp:txXfrm>
        <a:off x="5227765" y="2070735"/>
        <a:ext cx="1439084" cy="1380490"/>
      </dsp:txXfrm>
    </dsp:sp>
    <dsp:sp modelId="{844B12DF-033B-4C1E-B196-539E6D63D2E4}">
      <dsp:nvSpPr>
        <dsp:cNvPr id="0" name=""/>
        <dsp:cNvSpPr/>
      </dsp:nvSpPr>
      <dsp:spPr>
        <a:xfrm>
          <a:off x="5773870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1FDAD-34D1-447E-8258-77D6254018A3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F3588-5AFE-4D9D-9BDE-A4C702D9E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35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5310-3E71-49AF-9EF6-B534438A4291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38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B4DE8-30EE-4A6E-B2BB-30ED74AC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6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B4DE8-30EE-4A6E-B2BB-30ED74ACA1A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33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B4DE8-30EE-4A6E-B2BB-30ED74ACA1A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61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EBE9CC-0335-4256-A2D6-6352FB1F3C9C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829" y="1500326"/>
            <a:ext cx="7772400" cy="316835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舊制與</a:t>
            </a:r>
            <a:r>
              <a:rPr lang="zh-TW" altLang="en-US" sz="6000" b="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新制相關說明</a:t>
            </a:r>
            <a:r>
              <a:rPr lang="en-US" altLang="zh-TW" sz="6000" b="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sz="6000" b="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暨</a:t>
            </a:r>
            <a: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sz="60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重要事項宣導</a:t>
            </a:r>
            <a:endParaRPr lang="zh-TW" altLang="en-US" sz="6000" b="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12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新制的師資職前教育證明書採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申請制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，申請方式可參閱以下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網址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:</a:t>
            </a: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http://cpe.tsu.edu.tw/files/15-1033-24227,c1744-1.php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lvl="0"/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lvl="0"/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新制生跟舊制生選新制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者，目前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申請證明書的方式都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一樣。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申請新制師資職前教育證明書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1250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清寒、低收入戶或中低收入戶之實習學生，於教育實習期間每個月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共六個月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得申請助學金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目前每個月補助一萬元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須於規定時間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下學期公布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向教育實習中心提出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申請，並於實習期間遵守相關規定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目前實習階段教育部的補助</a:t>
            </a:r>
          </a:p>
        </p:txBody>
      </p:sp>
    </p:spTree>
    <p:extLst>
      <p:ext uri="{BB962C8B-B14F-4D97-AF65-F5344CB8AC3E}">
        <p14:creationId xmlns:p14="http://schemas.microsoft.com/office/powerpoint/2010/main" val="23244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十年條款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重大政策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21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請</a:t>
            </a:r>
            <a:r>
              <a:rPr lang="zh-TW" altLang="en-US" sz="48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盡快取得教師證書。</a:t>
            </a:r>
            <a:endParaRPr lang="en-US" altLang="zh-TW" sz="4800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---------------------------------------------------------------------------------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 </a:t>
            </a:r>
            <a:r>
              <a:rPr lang="zh-TW" altLang="en-US" sz="3600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  <a:sym typeface="Wingdings"/>
              </a:rPr>
              <a:t>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因為政策、法規隨時</a:t>
            </a:r>
            <a:r>
              <a:rPr lang="zh-TW" altLang="en-US" dirty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可能大改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，證書在手</a:t>
            </a:r>
            <a:r>
              <a:rPr lang="zh-TW" altLang="en-US" sz="3600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  <a:sym typeface="Wingdings"/>
              </a:rPr>
              <a:t>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方有保障</a:t>
            </a:r>
            <a:r>
              <a:rPr lang="en-US" altLang="zh-TW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!!</a:t>
            </a:r>
            <a:endParaRPr lang="zh-TW" altLang="en-US" dirty="0">
              <a:solidFill>
                <a:srgbClr val="7030A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特別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交代要宣導之事項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0616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11560" y="2528094"/>
            <a:ext cx="7992888" cy="378122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Q1: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我想要偏鄉代理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代課抵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實習，那學校要怎麼找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A1: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欲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依師資培育法第 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22 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條之規定申請任教年資抵免教育實習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，查詢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符合之實習機構可至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教育部統計處或全國教育實習資訊平台查詢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注意</a:t>
            </a:r>
            <a:r>
              <a:rPr lang="en-US" altLang="zh-TW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在此之前需</a:t>
            </a:r>
            <a:r>
              <a:rPr lang="zh-TW" altLang="en-US" b="1" u="sng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先通過教師資格考試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b="1" dirty="0">
              <a:solidFill>
                <a:srgbClr val="FF000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algn="r"/>
            <a:r>
              <a:rPr lang="zh-TW" alt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流程圖</a:t>
            </a:r>
            <a:endParaRPr lang="en-US" altLang="zh-TW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Q&amp;A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54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Q2: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是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應屆畢業的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大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四師資生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，我今年六月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可以參加教師資格考試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嗎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A2: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記得報名並申請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師資職前教育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證明書，教育習中心就會協助妳以應屆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的身分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報名參加考試，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但若無法順利修完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職前教育的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所需課程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，考得再好榜單都不會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出現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妳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的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名字。</a:t>
            </a: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Q&amp;A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95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前取得師資生資格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，且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已修習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師資職前教育課程者並</a:t>
            </a:r>
            <a:r>
              <a:rPr lang="zh-TW" altLang="en-US" b="1" u="sng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未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完成教育實習者，得於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6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內適用舊制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31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日止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教育部表示，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此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期間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內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可以隨意轉換新舊制</a:t>
            </a:r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但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不建議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如此</a:t>
            </a:r>
            <a:r>
              <a:rPr lang="en-US" altLang="zh-TW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</a:p>
          <a:p>
            <a:endParaRPr lang="en-US" altLang="zh-TW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取得師資生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資格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者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為舊制師資生</a:t>
            </a:r>
            <a:endParaRPr lang="zh-TW" altLang="en-US" b="1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u="sng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取得師資生資格者為新制師資生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我的身分是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34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988844"/>
              </p:ext>
            </p:extLst>
          </p:nvPr>
        </p:nvGraphicFramePr>
        <p:xfrm>
          <a:off x="323528" y="1988841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各年度師資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生甄選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11560" y="5406315"/>
            <a:ext cx="302433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在</a:t>
            </a:r>
            <a:r>
              <a:rPr lang="en-US" altLang="zh-TW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前，</a:t>
            </a:r>
            <a:endParaRPr lang="en-US" altLang="zh-TW" sz="2400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所以為舊制師資生</a:t>
            </a:r>
            <a:endParaRPr lang="zh-TW" altLang="en-US" sz="2400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1259632" y="4149080"/>
            <a:ext cx="648072" cy="122413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向下箭號 12"/>
          <p:cNvSpPr/>
          <p:nvPr/>
        </p:nvSpPr>
        <p:spPr>
          <a:xfrm>
            <a:off x="7308304" y="44371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6372200" y="517179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今年</a:t>
            </a:r>
            <a:r>
              <a:rPr lang="en-US" altLang="zh-TW" sz="2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(109)</a:t>
            </a:r>
            <a:r>
              <a:rPr lang="zh-TW" altLang="en-US" sz="2000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尚</a:t>
            </a:r>
            <a:r>
              <a:rPr lang="zh-TW" altLang="en-US" sz="2000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無</a:t>
            </a:r>
            <a:r>
              <a:rPr lang="zh-TW" altLang="en-US" sz="20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參加教師資格考試之資格</a:t>
            </a:r>
          </a:p>
        </p:txBody>
      </p:sp>
    </p:spTree>
    <p:extLst>
      <p:ext uri="{BB962C8B-B14F-4D97-AF65-F5344CB8AC3E}">
        <p14:creationId xmlns:p14="http://schemas.microsoft.com/office/powerpoint/2010/main" val="388410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我有什麼選擇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12" name="直排文字版面配置區 11"/>
          <p:cNvSpPr>
            <a:spLocks noGrp="1"/>
          </p:cNvSpPr>
          <p:nvPr>
            <p:ph type="body" orient="vert" idx="1"/>
          </p:nvPr>
        </p:nvSpPr>
        <p:spPr>
          <a:xfrm>
            <a:off x="755576" y="2348880"/>
            <a:ext cx="7704856" cy="3633853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新制師資生</a:t>
            </a:r>
            <a:r>
              <a:rPr lang="en-US" altLang="zh-TW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sz="3600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不用選擇</a:t>
            </a:r>
            <a:r>
              <a:rPr lang="zh-TW" altLang="en-US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，先通過教師資格考試方能實習。</a:t>
            </a:r>
            <a:endParaRPr lang="en-US" altLang="zh-TW" sz="3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TW" sz="1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r>
              <a:rPr lang="zh-TW" altLang="en-US" sz="3600" b="1" dirty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</a:t>
            </a: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生</a:t>
            </a:r>
            <a:r>
              <a:rPr lang="en-US" altLang="zh-TW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思考一下妳的生涯規劃</a:t>
            </a:r>
            <a:endParaRPr lang="en-US" altLang="zh-TW" sz="3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03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我是舊制師資生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           我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該怎麼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467544" y="2678114"/>
            <a:ext cx="3822192" cy="639762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539552" y="3429000"/>
            <a:ext cx="3820055" cy="2697163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先實習後考試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通過後再參加考試，惟須於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113.01.31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即最晚須於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112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，否則須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重新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教育實習。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854264" y="2678113"/>
            <a:ext cx="3822192" cy="639762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4854264" y="3429000"/>
            <a:ext cx="3822192" cy="2697163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先考試後實習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考試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憑通過之文件，即具有參加實習之資格且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永久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有效。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須注意各校開放申請實習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時間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建議考試通過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盡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快完成實習並取得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教師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證書。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選舊制流程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84689"/>
              </p:ext>
            </p:extLst>
          </p:nvPr>
        </p:nvGraphicFramePr>
        <p:xfrm>
          <a:off x="971600" y="1772816"/>
          <a:ext cx="740886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9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262159"/>
              </p:ext>
            </p:extLst>
          </p:nvPr>
        </p:nvGraphicFramePr>
        <p:xfrm>
          <a:off x="827584" y="2348880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選新制流程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3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想一下自己適合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……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9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78010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重要事項宣導</a:t>
            </a:r>
            <a:endParaRPr lang="zh-TW" altLang="en-US" sz="48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4427984" y="3573016"/>
            <a:ext cx="4572000" cy="23762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申請新制師資職前教育</a:t>
            </a:r>
            <a:r>
              <a:rPr lang="zh-TW" altLang="en-US" sz="2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證明書</a:t>
            </a:r>
            <a:endParaRPr lang="en-US" altLang="zh-TW" sz="24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目前實習階段教育部的</a:t>
            </a:r>
            <a:r>
              <a:rPr lang="zh-TW" altLang="en-US" sz="2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補助</a:t>
            </a:r>
            <a:endParaRPr lang="en-US" altLang="zh-TW" sz="24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重大政策</a:t>
            </a:r>
          </a:p>
        </p:txBody>
      </p:sp>
    </p:spTree>
    <p:extLst>
      <p:ext uri="{BB962C8B-B14F-4D97-AF65-F5344CB8AC3E}">
        <p14:creationId xmlns:p14="http://schemas.microsoft.com/office/powerpoint/2010/main" val="127051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1696</TotalTime>
  <Words>669</Words>
  <Application>Microsoft Office PowerPoint</Application>
  <PresentationFormat>如螢幕大小 (4:3)</PresentationFormat>
  <Paragraphs>75</Paragraphs>
  <Slides>15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波形</vt:lpstr>
      <vt:lpstr>舊制與新制相關說明 暨 重要事項宣導</vt:lpstr>
      <vt:lpstr>我的身分是…?</vt:lpstr>
      <vt:lpstr>各年度師資生甄選</vt:lpstr>
      <vt:lpstr>我有什麼選擇?</vt:lpstr>
      <vt:lpstr>我是舊制師資生            我該怎麼選?</vt:lpstr>
      <vt:lpstr>選舊制流程</vt:lpstr>
      <vt:lpstr>選新制流程</vt:lpstr>
      <vt:lpstr>想一下自己適合……</vt:lpstr>
      <vt:lpstr>重要事項宣導</vt:lpstr>
      <vt:lpstr>申請新制師資職前教育證明書</vt:lpstr>
      <vt:lpstr>目前實習階段教育部的補助</vt:lpstr>
      <vt:lpstr>重大政策</vt:lpstr>
      <vt:lpstr>教育部特別交代要宣導之事項</vt:lpstr>
      <vt:lpstr>Q&amp;A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實習新制</dc:title>
  <dc:creator>TSU</dc:creator>
  <cp:lastModifiedBy>tsu</cp:lastModifiedBy>
  <cp:revision>68</cp:revision>
  <cp:lastPrinted>2018-10-05T01:02:09Z</cp:lastPrinted>
  <dcterms:created xsi:type="dcterms:W3CDTF">2018-10-03T02:18:47Z</dcterms:created>
  <dcterms:modified xsi:type="dcterms:W3CDTF">2020-01-07T09:08:09Z</dcterms:modified>
</cp:coreProperties>
</file>